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26"/>
  </p:notesMasterIdLst>
  <p:sldIdLst>
    <p:sldId id="256" r:id="rId6"/>
    <p:sldId id="257" r:id="rId7"/>
    <p:sldId id="287" r:id="rId8"/>
    <p:sldId id="295" r:id="rId9"/>
    <p:sldId id="294" r:id="rId10"/>
    <p:sldId id="298" r:id="rId11"/>
    <p:sldId id="301" r:id="rId12"/>
    <p:sldId id="300" r:id="rId13"/>
    <p:sldId id="304" r:id="rId14"/>
    <p:sldId id="306" r:id="rId15"/>
    <p:sldId id="307" r:id="rId16"/>
    <p:sldId id="308" r:id="rId17"/>
    <p:sldId id="303" r:id="rId18"/>
    <p:sldId id="275" r:id="rId19"/>
    <p:sldId id="280" r:id="rId20"/>
    <p:sldId id="302" r:id="rId21"/>
    <p:sldId id="281" r:id="rId22"/>
    <p:sldId id="282" r:id="rId23"/>
    <p:sldId id="290" r:id="rId24"/>
    <p:sldId id="283" r:id="rId25"/>
  </p:sldIdLst>
  <p:sldSz cx="9144000" cy="5143500" type="screen16x9"/>
  <p:notesSz cx="6858000" cy="9144000"/>
  <p:embeddedFontLst>
    <p:embeddedFont>
      <p:font typeface="Proxima Nova" panose="020B0604020202020204" charset="0"/>
      <p:regular r:id="rId27"/>
      <p:bold r:id="rId28"/>
      <p:italic r:id="rId29"/>
      <p:boldItalic r:id="rId30"/>
    </p:embeddedFont>
    <p:embeddedFont>
      <p:font typeface="Trebuchet MS" panose="020B0603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gMgjjxYc7wOo/z20txWaf5jPb+T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lton, Steven P  CIV USAF USAFA DF DFCS" initials="FSPCUUDD" lastIdx="3" clrIdx="0">
    <p:extLst>
      <p:ext uri="{19B8F6BF-5375-455C-9EA6-DF929625EA0E}">
        <p15:presenceInfo xmlns:p15="http://schemas.microsoft.com/office/powerpoint/2012/main" userId="S-1-5-21-4226522104-253499498-348158865-3166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A8F37-7A88-7CA0-9813-0C7540C43404}" v="205" dt="2022-09-30T17:20:57.054"/>
    <p1510:client id="{53913299-B4F0-4E52-BC48-065EFDDCF543}" v="141" dt="2022-09-30T17:15:47.645"/>
    <p1510:client id="{8F2E57CD-4447-313C-90EB-0AFE7D3A4A12}" v="410" dt="2022-10-04T02:08:15.121"/>
    <p1510:client id="{AC68014D-7018-0245-B6B0-768998F1800E}" v="1064" vWet="1066" dt="2022-10-04T02:00:22.336"/>
    <p1510:client id="{D877B403-107B-4702-90E6-16E71876EA43}" v="1" dt="2022-10-04T02:08:28.434"/>
    <p1510:client id="{DFBCC5C8-C440-A01A-1EC4-8EB78FFFE0D8}" v="35" dt="2022-12-05T17:50:14.314"/>
    <p1510:client id="{E1771550-CA1D-4FF4-8B76-7C10C02F8F6B}" v="1" dt="2022-10-04T01:54:02.805"/>
    <p1510:client id="{E684443E-5E38-48E2-8D8B-E7058A923C9F}" v="848" dt="2022-09-30T17:01:13.098"/>
    <p1510:client id="{E7C2EA5E-E524-5E99-8E05-0D521B3B159C}" v="82" dt="2022-10-04T02:02:14.567"/>
  </p1510:revLst>
</p1510:revInfo>
</file>

<file path=ppt/tableStyles.xml><?xml version="1.0" encoding="utf-8"?>
<a:tblStyleLst xmlns:a="http://schemas.openxmlformats.org/drawingml/2006/main" def="{ED81B501-A72E-49CB-8916-6904597D5B02}">
  <a:tblStyle styleId="{ED81B501-A72E-49CB-8916-6904597D5B0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3152A5E-BFCF-4E93-8599-64D5A1B066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font" Target="fonts/font8.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7.fntdata"/><Relationship Id="rId4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Quinn A C1C USAF USAFA CW/CS14" userId="S::c23quinn.henry@afacademy.af.edu::082a7edf-e859-4c54-ba07-d7d61e8984d1" providerId="AD" clId="Web-{98D16BC1-CA1A-40EC-883E-DE250F2B1DDD}"/>
    <pc:docChg chg="modSld">
      <pc:chgData name="Henry, Quinn A C1C USAF USAFA CW/CS14" userId="S::c23quinn.henry@afacademy.af.edu::082a7edf-e859-4c54-ba07-d7d61e8984d1" providerId="AD" clId="Web-{98D16BC1-CA1A-40EC-883E-DE250F2B1DDD}" dt="2022-08-31T16:33:20.663" v="42" actId="20577"/>
      <pc:docMkLst>
        <pc:docMk/>
      </pc:docMkLst>
      <pc:sldChg chg="modSp">
        <pc:chgData name="Henry, Quinn A C1C USAF USAFA CW/CS14" userId="S::c23quinn.henry@afacademy.af.edu::082a7edf-e859-4c54-ba07-d7d61e8984d1" providerId="AD" clId="Web-{98D16BC1-CA1A-40EC-883E-DE250F2B1DDD}" dt="2022-08-31T16:33:20.663" v="42" actId="20577"/>
        <pc:sldMkLst>
          <pc:docMk/>
          <pc:sldMk cId="0" sldId="256"/>
        </pc:sldMkLst>
        <pc:spChg chg="mod">
          <ac:chgData name="Henry, Quinn A C1C USAF USAFA CW/CS14" userId="S::c23quinn.henry@afacademy.af.edu::082a7edf-e859-4c54-ba07-d7d61e8984d1" providerId="AD" clId="Web-{98D16BC1-CA1A-40EC-883E-DE250F2B1DDD}" dt="2022-08-31T16:33:20.663" v="42" actId="20577"/>
          <ac:spMkLst>
            <pc:docMk/>
            <pc:sldMk cId="0" sldId="256"/>
            <ac:spMk id="80" creationId="{00000000-0000-0000-0000-000000000000}"/>
          </ac:spMkLst>
        </pc:spChg>
      </pc:sldChg>
    </pc:docChg>
  </pc:docChgLst>
  <pc:docChgLst>
    <pc:chgData name="Henry, Quinn A C1C USAF USAFA CW/CS14" userId="S::c23quinn.henry@afacademy.af.edu::082a7edf-e859-4c54-ba07-d7d61e8984d1" providerId="AD" clId="Web-{DFBCC5C8-C440-A01A-1EC4-8EB78FFFE0D8}"/>
    <pc:docChg chg="modSld">
      <pc:chgData name="Henry, Quinn A C1C USAF USAFA CW/CS14" userId="S::c23quinn.henry@afacademy.af.edu::082a7edf-e859-4c54-ba07-d7d61e8984d1" providerId="AD" clId="Web-{DFBCC5C8-C440-A01A-1EC4-8EB78FFFE0D8}" dt="2022-12-05T17:50:14.314" v="34" actId="20577"/>
      <pc:docMkLst>
        <pc:docMk/>
      </pc:docMkLst>
      <pc:sldChg chg="modSp">
        <pc:chgData name="Henry, Quinn A C1C USAF USAFA CW/CS14" userId="S::c23quinn.henry@afacademy.af.edu::082a7edf-e859-4c54-ba07-d7d61e8984d1" providerId="AD" clId="Web-{DFBCC5C8-C440-A01A-1EC4-8EB78FFFE0D8}" dt="2022-12-05T17:50:14.314" v="34" actId="20577"/>
        <pc:sldMkLst>
          <pc:docMk/>
          <pc:sldMk cId="763483605" sldId="298"/>
        </pc:sldMkLst>
        <pc:spChg chg="mod">
          <ac:chgData name="Henry, Quinn A C1C USAF USAFA CW/CS14" userId="S::c23quinn.henry@afacademy.af.edu::082a7edf-e859-4c54-ba07-d7d61e8984d1" providerId="AD" clId="Web-{DFBCC5C8-C440-A01A-1EC4-8EB78FFFE0D8}" dt="2022-12-05T17:50:14.314" v="34" actId="20577"/>
          <ac:spMkLst>
            <pc:docMk/>
            <pc:sldMk cId="763483605" sldId="298"/>
            <ac:spMk id="2" creationId="{7A4AEE20-8807-245A-964B-BF7A7DFB18A5}"/>
          </ac:spMkLst>
        </pc:spChg>
      </pc:sldChg>
    </pc:docChg>
  </pc:docChgLst>
  <pc:docChgLst>
    <pc:chgData name="Henry, Quinn A C1C USAF USAFA CW/CS14" userId="S::c23quinn.henry@afacademy.af.edu::082a7edf-e859-4c54-ba07-d7d61e8984d1" providerId="AD" clId="Web-{8F2E57CD-4447-313C-90EB-0AFE7D3A4A12}"/>
    <pc:docChg chg="delSld modSld">
      <pc:chgData name="Henry, Quinn A C1C USAF USAFA CW/CS14" userId="S::c23quinn.henry@afacademy.af.edu::082a7edf-e859-4c54-ba07-d7d61e8984d1" providerId="AD" clId="Web-{8F2E57CD-4447-313C-90EB-0AFE7D3A4A12}" dt="2022-10-04T02:08:15.121" v="407"/>
      <pc:docMkLst>
        <pc:docMk/>
      </pc:docMkLst>
      <pc:sldChg chg="modSp">
        <pc:chgData name="Henry, Quinn A C1C USAF USAFA CW/CS14" userId="S::c23quinn.henry@afacademy.af.edu::082a7edf-e859-4c54-ba07-d7d61e8984d1" providerId="AD" clId="Web-{8F2E57CD-4447-313C-90EB-0AFE7D3A4A12}" dt="2022-10-04T02:07:35.229" v="406" actId="20577"/>
        <pc:sldMkLst>
          <pc:docMk/>
          <pc:sldMk cId="0" sldId="281"/>
        </pc:sldMkLst>
        <pc:spChg chg="mod">
          <ac:chgData name="Henry, Quinn A C1C USAF USAFA CW/CS14" userId="S::c23quinn.henry@afacademy.af.edu::082a7edf-e859-4c54-ba07-d7d61e8984d1" providerId="AD" clId="Web-{8F2E57CD-4447-313C-90EB-0AFE7D3A4A12}" dt="2022-10-04T02:07:35.229" v="406" actId="20577"/>
          <ac:spMkLst>
            <pc:docMk/>
            <pc:sldMk cId="0" sldId="281"/>
            <ac:spMk id="305" creationId="{00000000-0000-0000-0000-000000000000}"/>
          </ac:spMkLst>
        </pc:spChg>
        <pc:spChg chg="mod">
          <ac:chgData name="Henry, Quinn A C1C USAF USAFA CW/CS14" userId="S::c23quinn.henry@afacademy.af.edu::082a7edf-e859-4c54-ba07-d7d61e8984d1" providerId="AD" clId="Web-{8F2E57CD-4447-313C-90EB-0AFE7D3A4A12}" dt="2022-10-04T01:54:44.789" v="9" actId="20577"/>
          <ac:spMkLst>
            <pc:docMk/>
            <pc:sldMk cId="0" sldId="281"/>
            <ac:spMk id="306" creationId="{00000000-0000-0000-0000-000000000000}"/>
          </ac:spMkLst>
        </pc:spChg>
      </pc:sldChg>
      <pc:sldChg chg="modSp">
        <pc:chgData name="Henry, Quinn A C1C USAF USAFA CW/CS14" userId="S::c23quinn.henry@afacademy.af.edu::082a7edf-e859-4c54-ba07-d7d61e8984d1" providerId="AD" clId="Web-{8F2E57CD-4447-313C-90EB-0AFE7D3A4A12}" dt="2022-10-04T02:04:50.503" v="403" actId="20577"/>
        <pc:sldMkLst>
          <pc:docMk/>
          <pc:sldMk cId="63723923" sldId="287"/>
        </pc:sldMkLst>
        <pc:spChg chg="mod">
          <ac:chgData name="Henry, Quinn A C1C USAF USAFA CW/CS14" userId="S::c23quinn.henry@afacademy.af.edu::082a7edf-e859-4c54-ba07-d7d61e8984d1" providerId="AD" clId="Web-{8F2E57CD-4447-313C-90EB-0AFE7D3A4A12}" dt="2022-10-04T02:04:50.503" v="403" actId="20577"/>
          <ac:spMkLst>
            <pc:docMk/>
            <pc:sldMk cId="63723923" sldId="287"/>
            <ac:spMk id="2" creationId="{00000000-0000-0000-0000-000000000000}"/>
          </ac:spMkLst>
        </pc:spChg>
      </pc:sldChg>
      <pc:sldChg chg="del">
        <pc:chgData name="Henry, Quinn A C1C USAF USAFA CW/CS14" userId="S::c23quinn.henry@afacademy.af.edu::082a7edf-e859-4c54-ba07-d7d61e8984d1" providerId="AD" clId="Web-{8F2E57CD-4447-313C-90EB-0AFE7D3A4A12}" dt="2022-10-04T02:08:15.121" v="407"/>
        <pc:sldMkLst>
          <pc:docMk/>
          <pc:sldMk cId="827195551" sldId="293"/>
        </pc:sldMkLst>
      </pc:sldChg>
      <pc:sldChg chg="del">
        <pc:chgData name="Henry, Quinn A C1C USAF USAFA CW/CS14" userId="S::c23quinn.henry@afacademy.af.edu::082a7edf-e859-4c54-ba07-d7d61e8984d1" providerId="AD" clId="Web-{8F2E57CD-4447-313C-90EB-0AFE7D3A4A12}" dt="2022-10-04T01:53:55.054" v="1"/>
        <pc:sldMkLst>
          <pc:docMk/>
          <pc:sldMk cId="1382978092" sldId="296"/>
        </pc:sldMkLst>
      </pc:sldChg>
      <pc:sldChg chg="del">
        <pc:chgData name="Henry, Quinn A C1C USAF USAFA CW/CS14" userId="S::c23quinn.henry@afacademy.af.edu::082a7edf-e859-4c54-ba07-d7d61e8984d1" providerId="AD" clId="Web-{8F2E57CD-4447-313C-90EB-0AFE7D3A4A12}" dt="2022-10-04T01:53:57.570" v="2"/>
        <pc:sldMkLst>
          <pc:docMk/>
          <pc:sldMk cId="322466363" sldId="297"/>
        </pc:sldMkLst>
      </pc:sldChg>
      <pc:sldChg chg="del">
        <pc:chgData name="Henry, Quinn A C1C USAF USAFA CW/CS14" userId="S::c23quinn.henry@afacademy.af.edu::082a7edf-e859-4c54-ba07-d7d61e8984d1" providerId="AD" clId="Web-{8F2E57CD-4447-313C-90EB-0AFE7D3A4A12}" dt="2022-10-04T01:53:52.445" v="0"/>
        <pc:sldMkLst>
          <pc:docMk/>
          <pc:sldMk cId="2399428723" sldId="299"/>
        </pc:sldMkLst>
      </pc:sldChg>
    </pc:docChg>
  </pc:docChgLst>
  <pc:docChgLst>
    <pc:chgData name="Singh, Alexander D C1C USAF USAFA CW/CS38" userId="S::c23alexander.singh@afacademy.af.edu::f4595871-4fbd-4477-9748-61b689356812" providerId="AD" clId="Web-{8B42B62A-7C0F-C6BD-864B-1A9643E7E9DD}"/>
    <pc:docChg chg="modSld">
      <pc:chgData name="Singh, Alexander D C1C USAF USAFA CW/CS38" userId="S::c23alexander.singh@afacademy.af.edu::f4595871-4fbd-4477-9748-61b689356812" providerId="AD" clId="Web-{8B42B62A-7C0F-C6BD-864B-1A9643E7E9DD}" dt="2022-09-08T16:54:51.383" v="111" actId="20577"/>
      <pc:docMkLst>
        <pc:docMk/>
      </pc:docMkLst>
      <pc:sldChg chg="modSp">
        <pc:chgData name="Singh, Alexander D C1C USAF USAFA CW/CS38" userId="S::c23alexander.singh@afacademy.af.edu::f4595871-4fbd-4477-9748-61b689356812" providerId="AD" clId="Web-{8B42B62A-7C0F-C6BD-864B-1A9643E7E9DD}" dt="2022-09-08T16:54:51.383" v="111" actId="20577"/>
        <pc:sldMkLst>
          <pc:docMk/>
          <pc:sldMk cId="0" sldId="275"/>
        </pc:sldMkLst>
        <pc:spChg chg="mod">
          <ac:chgData name="Singh, Alexander D C1C USAF USAFA CW/CS38" userId="S::c23alexander.singh@afacademy.af.edu::f4595871-4fbd-4477-9748-61b689356812" providerId="AD" clId="Web-{8B42B62A-7C0F-C6BD-864B-1A9643E7E9DD}" dt="2022-09-08T16:54:51.383" v="111" actId="20577"/>
          <ac:spMkLst>
            <pc:docMk/>
            <pc:sldMk cId="0" sldId="275"/>
            <ac:spMk id="257" creationId="{00000000-0000-0000-0000-000000000000}"/>
          </ac:spMkLst>
        </pc:spChg>
      </pc:sldChg>
    </pc:docChg>
  </pc:docChgLst>
  <pc:docChgLst>
    <pc:chgData name="Hermanson, John C C1C USAF USAFA CW/CS12" userId="S::c23john.hermanson@afacademy.af.edu::6e1403c4-d699-4248-bc27-2e69a5d5b1ff" providerId="AD" clId="Web-{4BA01AF4-097A-4AB5-AA82-FB9A89E40EC5}"/>
    <pc:docChg chg="modSld">
      <pc:chgData name="Hermanson, John C C1C USAF USAFA CW/CS12" userId="S::c23john.hermanson@afacademy.af.edu::6e1403c4-d699-4248-bc27-2e69a5d5b1ff" providerId="AD" clId="Web-{4BA01AF4-097A-4AB5-AA82-FB9A89E40EC5}" dt="2022-09-06T16:31:41.242" v="1093" actId="20577"/>
      <pc:docMkLst>
        <pc:docMk/>
      </pc:docMkLst>
      <pc:sldChg chg="modSp">
        <pc:chgData name="Hermanson, John C C1C USAF USAFA CW/CS12" userId="S::c23john.hermanson@afacademy.af.edu::6e1403c4-d699-4248-bc27-2e69a5d5b1ff" providerId="AD" clId="Web-{4BA01AF4-097A-4AB5-AA82-FB9A89E40EC5}" dt="2022-09-06T16:14:37.960" v="11" actId="20577"/>
        <pc:sldMkLst>
          <pc:docMk/>
          <pc:sldMk cId="0" sldId="257"/>
        </pc:sldMkLst>
        <pc:spChg chg="mod">
          <ac:chgData name="Hermanson, John C C1C USAF USAFA CW/CS12" userId="S::c23john.hermanson@afacademy.af.edu::6e1403c4-d699-4248-bc27-2e69a5d5b1ff" providerId="AD" clId="Web-{4BA01AF4-097A-4AB5-AA82-FB9A89E40EC5}" dt="2022-09-06T16:14:37.960" v="11" actId="20577"/>
          <ac:spMkLst>
            <pc:docMk/>
            <pc:sldMk cId="0" sldId="257"/>
            <ac:spMk id="88" creationId="{00000000-0000-0000-0000-000000000000}"/>
          </ac:spMkLst>
        </pc:spChg>
      </pc:sldChg>
      <pc:sldChg chg="modSp">
        <pc:chgData name="Hermanson, John C C1C USAF USAFA CW/CS12" userId="S::c23john.hermanson@afacademy.af.edu::6e1403c4-d699-4248-bc27-2e69a5d5b1ff" providerId="AD" clId="Web-{4BA01AF4-097A-4AB5-AA82-FB9A89E40EC5}" dt="2022-09-06T16:29:30.381" v="1091" actId="20577"/>
        <pc:sldMkLst>
          <pc:docMk/>
          <pc:sldMk cId="0" sldId="258"/>
        </pc:sldMkLst>
        <pc:spChg chg="mod">
          <ac:chgData name="Hermanson, John C C1C USAF USAFA CW/CS12" userId="S::c23john.hermanson@afacademy.af.edu::6e1403c4-d699-4248-bc27-2e69a5d5b1ff" providerId="AD" clId="Web-{4BA01AF4-097A-4AB5-AA82-FB9A89E40EC5}" dt="2022-09-06T16:29:30.381" v="1091" actId="20577"/>
          <ac:spMkLst>
            <pc:docMk/>
            <pc:sldMk cId="0" sldId="258"/>
            <ac:spMk id="97" creationId="{00000000-0000-0000-0000-000000000000}"/>
          </ac:spMkLst>
        </pc:spChg>
      </pc:sldChg>
      <pc:sldChg chg="modSp">
        <pc:chgData name="Hermanson, John C C1C USAF USAFA CW/CS12" userId="S::c23john.hermanson@afacademy.af.edu::6e1403c4-d699-4248-bc27-2e69a5d5b1ff" providerId="AD" clId="Web-{4BA01AF4-097A-4AB5-AA82-FB9A89E40EC5}" dt="2022-09-06T16:31:41.242" v="1093" actId="20577"/>
        <pc:sldMkLst>
          <pc:docMk/>
          <pc:sldMk cId="0" sldId="263"/>
        </pc:sldMkLst>
        <pc:spChg chg="mod">
          <ac:chgData name="Hermanson, John C C1C USAF USAFA CW/CS12" userId="S::c23john.hermanson@afacademy.af.edu::6e1403c4-d699-4248-bc27-2e69a5d5b1ff" providerId="AD" clId="Web-{4BA01AF4-097A-4AB5-AA82-FB9A89E40EC5}" dt="2022-09-06T16:31:41.242" v="1093" actId="20577"/>
          <ac:spMkLst>
            <pc:docMk/>
            <pc:sldMk cId="0" sldId="263"/>
            <ac:spMk id="146" creationId="{00000000-0000-0000-0000-000000000000}"/>
          </ac:spMkLst>
        </pc:spChg>
      </pc:sldChg>
      <pc:sldChg chg="modSp">
        <pc:chgData name="Hermanson, John C C1C USAF USAFA CW/CS12" userId="S::c23john.hermanson@afacademy.af.edu::6e1403c4-d699-4248-bc27-2e69a5d5b1ff" providerId="AD" clId="Web-{4BA01AF4-097A-4AB5-AA82-FB9A89E40EC5}" dt="2022-09-06T16:22:48.672" v="501" actId="20577"/>
        <pc:sldMkLst>
          <pc:docMk/>
          <pc:sldMk cId="0" sldId="265"/>
        </pc:sldMkLst>
        <pc:spChg chg="mod">
          <ac:chgData name="Hermanson, John C C1C USAF USAFA CW/CS12" userId="S::c23john.hermanson@afacademy.af.edu::6e1403c4-d699-4248-bc27-2e69a5d5b1ff" providerId="AD" clId="Web-{4BA01AF4-097A-4AB5-AA82-FB9A89E40EC5}" dt="2022-09-06T16:22:48.672" v="501" actId="20577"/>
          <ac:spMkLst>
            <pc:docMk/>
            <pc:sldMk cId="0" sldId="265"/>
            <ac:spMk id="164" creationId="{00000000-0000-0000-0000-000000000000}"/>
          </ac:spMkLst>
        </pc:spChg>
      </pc:sldChg>
      <pc:sldChg chg="modSp">
        <pc:chgData name="Hermanson, John C C1C USAF USAFA CW/CS12" userId="S::c23john.hermanson@afacademy.af.edu::6e1403c4-d699-4248-bc27-2e69a5d5b1ff" providerId="AD" clId="Web-{4BA01AF4-097A-4AB5-AA82-FB9A89E40EC5}" dt="2022-09-06T16:23:38.313" v="504" actId="20577"/>
        <pc:sldMkLst>
          <pc:docMk/>
          <pc:sldMk cId="0" sldId="275"/>
        </pc:sldMkLst>
        <pc:spChg chg="mod">
          <ac:chgData name="Hermanson, John C C1C USAF USAFA CW/CS12" userId="S::c23john.hermanson@afacademy.af.edu::6e1403c4-d699-4248-bc27-2e69a5d5b1ff" providerId="AD" clId="Web-{4BA01AF4-097A-4AB5-AA82-FB9A89E40EC5}" dt="2022-09-06T16:23:38.313" v="504" actId="20577"/>
          <ac:spMkLst>
            <pc:docMk/>
            <pc:sldMk cId="0" sldId="275"/>
            <ac:spMk id="257" creationId="{00000000-0000-0000-0000-000000000000}"/>
          </ac:spMkLst>
        </pc:spChg>
      </pc:sldChg>
      <pc:sldChg chg="modSp">
        <pc:chgData name="Hermanson, John C C1C USAF USAFA CW/CS12" userId="S::c23john.hermanson@afacademy.af.edu::6e1403c4-d699-4248-bc27-2e69a5d5b1ff" providerId="AD" clId="Web-{4BA01AF4-097A-4AB5-AA82-FB9A89E40EC5}" dt="2022-09-06T16:23:43.719" v="505" actId="20577"/>
        <pc:sldMkLst>
          <pc:docMk/>
          <pc:sldMk cId="0" sldId="280"/>
        </pc:sldMkLst>
        <pc:spChg chg="mod">
          <ac:chgData name="Hermanson, John C C1C USAF USAFA CW/CS12" userId="S::c23john.hermanson@afacademy.af.edu::6e1403c4-d699-4248-bc27-2e69a5d5b1ff" providerId="AD" clId="Web-{4BA01AF4-097A-4AB5-AA82-FB9A89E40EC5}" dt="2022-09-06T16:23:43.719" v="505" actId="20577"/>
          <ac:spMkLst>
            <pc:docMk/>
            <pc:sldMk cId="0" sldId="280"/>
            <ac:spMk id="298" creationId="{00000000-0000-0000-0000-000000000000}"/>
          </ac:spMkLst>
        </pc:spChg>
      </pc:sldChg>
      <pc:sldChg chg="modSp">
        <pc:chgData name="Hermanson, John C C1C USAF USAFA CW/CS12" userId="S::c23john.hermanson@afacademy.af.edu::6e1403c4-d699-4248-bc27-2e69a5d5b1ff" providerId="AD" clId="Web-{4BA01AF4-097A-4AB5-AA82-FB9A89E40EC5}" dt="2022-09-06T16:31:32.305" v="1092" actId="20577"/>
        <pc:sldMkLst>
          <pc:docMk/>
          <pc:sldMk cId="210669297" sldId="289"/>
        </pc:sldMkLst>
        <pc:spChg chg="mod">
          <ac:chgData name="Hermanson, John C C1C USAF USAFA CW/CS12" userId="S::c23john.hermanson@afacademy.af.edu::6e1403c4-d699-4248-bc27-2e69a5d5b1ff" providerId="AD" clId="Web-{4BA01AF4-097A-4AB5-AA82-FB9A89E40EC5}" dt="2022-09-06T16:31:32.305" v="1092" actId="20577"/>
          <ac:spMkLst>
            <pc:docMk/>
            <pc:sldMk cId="210669297" sldId="289"/>
            <ac:spMk id="164" creationId="{00000000-0000-0000-0000-000000000000}"/>
          </ac:spMkLst>
        </pc:spChg>
      </pc:sldChg>
    </pc:docChg>
  </pc:docChgLst>
  <pc:docChgLst>
    <pc:chgData name="Henry, Quinn A C1C USAF USAFA CW/CS14" userId="S::c23quinn.henry@afacademy.af.edu::082a7edf-e859-4c54-ba07-d7d61e8984d1" providerId="AD" clId="Web-{163A8F37-7A88-7CA0-9813-0C7540C43404}"/>
    <pc:docChg chg="modSld">
      <pc:chgData name="Henry, Quinn A C1C USAF USAFA CW/CS14" userId="S::c23quinn.henry@afacademy.af.edu::082a7edf-e859-4c54-ba07-d7d61e8984d1" providerId="AD" clId="Web-{163A8F37-7A88-7CA0-9813-0C7540C43404}" dt="2022-09-30T17:20:57.054" v="129"/>
      <pc:docMkLst>
        <pc:docMk/>
      </pc:docMkLst>
      <pc:sldChg chg="delSp">
        <pc:chgData name="Henry, Quinn A C1C USAF USAFA CW/CS14" userId="S::c23quinn.henry@afacademy.af.edu::082a7edf-e859-4c54-ba07-d7d61e8984d1" providerId="AD" clId="Web-{163A8F37-7A88-7CA0-9813-0C7540C43404}" dt="2022-09-30T17:20:57.054" v="129"/>
        <pc:sldMkLst>
          <pc:docMk/>
          <pc:sldMk cId="0" sldId="280"/>
        </pc:sldMkLst>
        <pc:picChg chg="del">
          <ac:chgData name="Henry, Quinn A C1C USAF USAFA CW/CS14" userId="S::c23quinn.henry@afacademy.af.edu::082a7edf-e859-4c54-ba07-d7d61e8984d1" providerId="AD" clId="Web-{163A8F37-7A88-7CA0-9813-0C7540C43404}" dt="2022-09-30T17:20:55.554" v="128"/>
          <ac:picMkLst>
            <pc:docMk/>
            <pc:sldMk cId="0" sldId="280"/>
            <ac:picMk id="3" creationId="{7C652C35-9A15-13FA-F012-6E34E6F9B8EE}"/>
          </ac:picMkLst>
        </pc:picChg>
        <pc:picChg chg="del">
          <ac:chgData name="Henry, Quinn A C1C USAF USAFA CW/CS14" userId="S::c23quinn.henry@afacademy.af.edu::082a7edf-e859-4c54-ba07-d7d61e8984d1" providerId="AD" clId="Web-{163A8F37-7A88-7CA0-9813-0C7540C43404}" dt="2022-09-30T17:20:57.054" v="129"/>
          <ac:picMkLst>
            <pc:docMk/>
            <pc:sldMk cId="0" sldId="280"/>
            <ac:picMk id="1026" creationId="{7AFF4FF9-731D-E6BD-E25A-89563F43C872}"/>
          </ac:picMkLst>
        </pc:picChg>
      </pc:sldChg>
      <pc:sldChg chg="addSp modSp">
        <pc:chgData name="Henry, Quinn A C1C USAF USAFA CW/CS14" userId="S::c23quinn.henry@afacademy.af.edu::082a7edf-e859-4c54-ba07-d7d61e8984d1" providerId="AD" clId="Web-{163A8F37-7A88-7CA0-9813-0C7540C43404}" dt="2022-09-30T17:18:46.162" v="127" actId="20577"/>
        <pc:sldMkLst>
          <pc:docMk/>
          <pc:sldMk cId="3589199166" sldId="304"/>
        </pc:sldMkLst>
        <pc:spChg chg="mod">
          <ac:chgData name="Henry, Quinn A C1C USAF USAFA CW/CS14" userId="S::c23quinn.henry@afacademy.af.edu::082a7edf-e859-4c54-ba07-d7d61e8984d1" providerId="AD" clId="Web-{163A8F37-7A88-7CA0-9813-0C7540C43404}" dt="2022-09-30T17:13:15.079" v="37" actId="20577"/>
          <ac:spMkLst>
            <pc:docMk/>
            <pc:sldMk cId="3589199166" sldId="304"/>
            <ac:spMk id="2" creationId="{2AF0F29A-C36C-F4C3-8498-53F29F97D7EA}"/>
          </ac:spMkLst>
        </pc:spChg>
        <pc:spChg chg="add mod">
          <ac:chgData name="Henry, Quinn A C1C USAF USAFA CW/CS14" userId="S::c23quinn.henry@afacademy.af.edu::082a7edf-e859-4c54-ba07-d7d61e8984d1" providerId="AD" clId="Web-{163A8F37-7A88-7CA0-9813-0C7540C43404}" dt="2022-09-30T17:14:38.236" v="66" actId="1076"/>
          <ac:spMkLst>
            <pc:docMk/>
            <pc:sldMk cId="3589199166" sldId="304"/>
            <ac:spMk id="7" creationId="{CC9746EE-C39E-1213-6E69-50483698769F}"/>
          </ac:spMkLst>
        </pc:spChg>
        <pc:spChg chg="add mod">
          <ac:chgData name="Henry, Quinn A C1C USAF USAFA CW/CS14" userId="S::c23quinn.henry@afacademy.af.edu::082a7edf-e859-4c54-ba07-d7d61e8984d1" providerId="AD" clId="Web-{163A8F37-7A88-7CA0-9813-0C7540C43404}" dt="2022-09-30T17:18:46.162" v="127" actId="20577"/>
          <ac:spMkLst>
            <pc:docMk/>
            <pc:sldMk cId="3589199166" sldId="304"/>
            <ac:spMk id="8" creationId="{F0F5B238-485A-D776-FC2B-5C9191D0CABA}"/>
          </ac:spMkLst>
        </pc:spChg>
        <pc:picChg chg="add mod">
          <ac:chgData name="Henry, Quinn A C1C USAF USAFA CW/CS14" userId="S::c23quinn.henry@afacademy.af.edu::082a7edf-e859-4c54-ba07-d7d61e8984d1" providerId="AD" clId="Web-{163A8F37-7A88-7CA0-9813-0C7540C43404}" dt="2022-09-30T17:13:26.813" v="41" actId="1076"/>
          <ac:picMkLst>
            <pc:docMk/>
            <pc:sldMk cId="3589199166" sldId="304"/>
            <ac:picMk id="5" creationId="{623200EE-AE58-B442-8BC2-1623AB93015D}"/>
          </ac:picMkLst>
        </pc:picChg>
        <pc:picChg chg="add mod">
          <ac:chgData name="Henry, Quinn A C1C USAF USAFA CW/CS14" userId="S::c23quinn.henry@afacademy.af.edu::082a7edf-e859-4c54-ba07-d7d61e8984d1" providerId="AD" clId="Web-{163A8F37-7A88-7CA0-9813-0C7540C43404}" dt="2022-09-30T17:14:46.502" v="70" actId="1076"/>
          <ac:picMkLst>
            <pc:docMk/>
            <pc:sldMk cId="3589199166" sldId="304"/>
            <ac:picMk id="6" creationId="{845988D8-EEBC-B45D-3B19-919190181608}"/>
          </ac:picMkLst>
        </pc:picChg>
      </pc:sldChg>
      <pc:sldChg chg="addSp delSp modSp">
        <pc:chgData name="Henry, Quinn A C1C USAF USAFA CW/CS14" userId="S::c23quinn.henry@afacademy.af.edu::082a7edf-e859-4c54-ba07-d7d61e8984d1" providerId="AD" clId="Web-{163A8F37-7A88-7CA0-9813-0C7540C43404}" dt="2022-09-30T17:12:30.547" v="25" actId="1076"/>
        <pc:sldMkLst>
          <pc:docMk/>
          <pc:sldMk cId="2778303396" sldId="306"/>
        </pc:sldMkLst>
        <pc:spChg chg="mod">
          <ac:chgData name="Henry, Quinn A C1C USAF USAFA CW/CS14" userId="S::c23quinn.henry@afacademy.af.edu::082a7edf-e859-4c54-ba07-d7d61e8984d1" providerId="AD" clId="Web-{163A8F37-7A88-7CA0-9813-0C7540C43404}" dt="2022-09-30T17:12:14.687" v="24" actId="20577"/>
          <ac:spMkLst>
            <pc:docMk/>
            <pc:sldMk cId="2778303396" sldId="306"/>
            <ac:spMk id="2" creationId="{87087A79-D667-B93A-6BB1-3F08742AA2E2}"/>
          </ac:spMkLst>
        </pc:spChg>
        <pc:spChg chg="mod">
          <ac:chgData name="Henry, Quinn A C1C USAF USAFA CW/CS14" userId="S::c23quinn.henry@afacademy.af.edu::082a7edf-e859-4c54-ba07-d7d61e8984d1" providerId="AD" clId="Web-{163A8F37-7A88-7CA0-9813-0C7540C43404}" dt="2022-09-30T17:10:38.061" v="16" actId="1076"/>
          <ac:spMkLst>
            <pc:docMk/>
            <pc:sldMk cId="2778303396" sldId="306"/>
            <ac:spMk id="9" creationId="{9C8D0E2A-6E38-FB29-5036-D2C3A799965B}"/>
          </ac:spMkLst>
        </pc:spChg>
        <pc:spChg chg="add mod">
          <ac:chgData name="Henry, Quinn A C1C USAF USAFA CW/CS14" userId="S::c23quinn.henry@afacademy.af.edu::082a7edf-e859-4c54-ba07-d7d61e8984d1" providerId="AD" clId="Web-{163A8F37-7A88-7CA0-9813-0C7540C43404}" dt="2022-09-30T17:11:50.672" v="21" actId="20577"/>
          <ac:spMkLst>
            <pc:docMk/>
            <pc:sldMk cId="2778303396" sldId="306"/>
            <ac:spMk id="10" creationId="{7A77C502-322B-5261-F477-9CB9DAF2326F}"/>
          </ac:spMkLst>
        </pc:spChg>
        <pc:picChg chg="del">
          <ac:chgData name="Henry, Quinn A C1C USAF USAFA CW/CS14" userId="S::c23quinn.henry@afacademy.af.edu::082a7edf-e859-4c54-ba07-d7d61e8984d1" providerId="AD" clId="Web-{163A8F37-7A88-7CA0-9813-0C7540C43404}" dt="2022-09-30T17:09:02.919" v="0"/>
          <ac:picMkLst>
            <pc:docMk/>
            <pc:sldMk cId="2778303396" sldId="306"/>
            <ac:picMk id="5" creationId="{13E217B9-436A-5D10-3F10-0B04FB0F0277}"/>
          </ac:picMkLst>
        </pc:picChg>
        <pc:picChg chg="add mod">
          <ac:chgData name="Henry, Quinn A C1C USAF USAFA CW/CS14" userId="S::c23quinn.henry@afacademy.af.edu::082a7edf-e859-4c54-ba07-d7d61e8984d1" providerId="AD" clId="Web-{163A8F37-7A88-7CA0-9813-0C7540C43404}" dt="2022-09-30T17:12:30.547" v="25" actId="1076"/>
          <ac:picMkLst>
            <pc:docMk/>
            <pc:sldMk cId="2778303396" sldId="306"/>
            <ac:picMk id="7" creationId="{3061CB4D-FE87-654D-9C47-E26B7C2AE48C}"/>
          </ac:picMkLst>
        </pc:picChg>
        <pc:picChg chg="mod">
          <ac:chgData name="Henry, Quinn A C1C USAF USAFA CW/CS14" userId="S::c23quinn.henry@afacademy.af.edu::082a7edf-e859-4c54-ba07-d7d61e8984d1" providerId="AD" clId="Web-{163A8F37-7A88-7CA0-9813-0C7540C43404}" dt="2022-09-30T17:10:30.686" v="15" actId="1076"/>
          <ac:picMkLst>
            <pc:docMk/>
            <pc:sldMk cId="2778303396" sldId="306"/>
            <ac:picMk id="8" creationId="{7A47F3C5-E18D-421C-0658-B59F9462DBC9}"/>
          </ac:picMkLst>
        </pc:picChg>
      </pc:sldChg>
    </pc:docChg>
  </pc:docChgLst>
  <pc:docChgLst>
    <pc:chgData name="Singh, Alexander D C1C USAF USAFA CW/CS38" userId="f4595871-4fbd-4477-9748-61b689356812" providerId="ADAL" clId="{AC68014D-7018-0245-B6B0-768998F1800E}"/>
    <pc:docChg chg="undo custSel addSld delSld modSld sldOrd">
      <pc:chgData name="Singh, Alexander D C1C USAF USAFA CW/CS38" userId="f4595871-4fbd-4477-9748-61b689356812" providerId="ADAL" clId="{AC68014D-7018-0245-B6B0-768998F1800E}" dt="2022-09-30T17:16:44.410" v="1062" actId="20577"/>
      <pc:docMkLst>
        <pc:docMk/>
      </pc:docMkLst>
      <pc:sldChg chg="modSp">
        <pc:chgData name="Singh, Alexander D C1C USAF USAFA CW/CS38" userId="f4595871-4fbd-4477-9748-61b689356812" providerId="ADAL" clId="{AC68014D-7018-0245-B6B0-768998F1800E}" dt="2022-09-30T16:36:20.246" v="10" actId="931"/>
        <pc:sldMkLst>
          <pc:docMk/>
          <pc:sldMk cId="0" sldId="275"/>
        </pc:sldMkLst>
        <pc:spChg chg="mod">
          <ac:chgData name="Singh, Alexander D C1C USAF USAFA CW/CS38" userId="f4595871-4fbd-4477-9748-61b689356812" providerId="ADAL" clId="{AC68014D-7018-0245-B6B0-768998F1800E}" dt="2022-09-30T16:36:20.246" v="10" actId="931"/>
          <ac:spMkLst>
            <pc:docMk/>
            <pc:sldMk cId="0" sldId="275"/>
            <ac:spMk id="257" creationId="{00000000-0000-0000-0000-000000000000}"/>
          </ac:spMkLst>
        </pc:spChg>
      </pc:sldChg>
      <pc:sldChg chg="delSp modSp mod">
        <pc:chgData name="Singh, Alexander D C1C USAF USAFA CW/CS38" userId="f4595871-4fbd-4477-9748-61b689356812" providerId="ADAL" clId="{AC68014D-7018-0245-B6B0-768998F1800E}" dt="2022-09-30T17:10:18.868" v="872" actId="20577"/>
        <pc:sldMkLst>
          <pc:docMk/>
          <pc:sldMk cId="3096959588" sldId="300"/>
        </pc:sldMkLst>
        <pc:spChg chg="mod">
          <ac:chgData name="Singh, Alexander D C1C USAF USAFA CW/CS38" userId="f4595871-4fbd-4477-9748-61b689356812" providerId="ADAL" clId="{AC68014D-7018-0245-B6B0-768998F1800E}" dt="2022-09-30T17:10:18.868" v="872" actId="20577"/>
          <ac:spMkLst>
            <pc:docMk/>
            <pc:sldMk cId="3096959588" sldId="300"/>
            <ac:spMk id="2" creationId="{AEC4A5E0-980E-7FD7-1E0B-BED2A9A80516}"/>
          </ac:spMkLst>
        </pc:spChg>
        <pc:spChg chg="mod">
          <ac:chgData name="Singh, Alexander D C1C USAF USAFA CW/CS38" userId="f4595871-4fbd-4477-9748-61b689356812" providerId="ADAL" clId="{AC68014D-7018-0245-B6B0-768998F1800E}" dt="2022-09-30T16:48:46.736" v="205" actId="20577"/>
          <ac:spMkLst>
            <pc:docMk/>
            <pc:sldMk cId="3096959588" sldId="300"/>
            <ac:spMk id="3" creationId="{580F34E2-E086-B053-96E3-2B849E432017}"/>
          </ac:spMkLst>
        </pc:spChg>
        <pc:picChg chg="del">
          <ac:chgData name="Singh, Alexander D C1C USAF USAFA CW/CS38" userId="f4595871-4fbd-4477-9748-61b689356812" providerId="ADAL" clId="{AC68014D-7018-0245-B6B0-768998F1800E}" dt="2022-09-30T16:43:04.661" v="38" actId="478"/>
          <ac:picMkLst>
            <pc:docMk/>
            <pc:sldMk cId="3096959588" sldId="300"/>
            <ac:picMk id="5" creationId="{0CC781A1-3DBD-AF80-5406-16555A56FC39}"/>
          </ac:picMkLst>
        </pc:picChg>
        <pc:picChg chg="del">
          <ac:chgData name="Singh, Alexander D C1C USAF USAFA CW/CS38" userId="f4595871-4fbd-4477-9748-61b689356812" providerId="ADAL" clId="{AC68014D-7018-0245-B6B0-768998F1800E}" dt="2022-09-30T16:43:03.822" v="37" actId="478"/>
          <ac:picMkLst>
            <pc:docMk/>
            <pc:sldMk cId="3096959588" sldId="300"/>
            <ac:picMk id="6" creationId="{3910C8A5-7772-042D-9722-9E35438D5204}"/>
          </ac:picMkLst>
        </pc:picChg>
      </pc:sldChg>
      <pc:sldChg chg="addSp delSp modSp add mod ord">
        <pc:chgData name="Singh, Alexander D C1C USAF USAFA CW/CS38" userId="f4595871-4fbd-4477-9748-61b689356812" providerId="ADAL" clId="{AC68014D-7018-0245-B6B0-768998F1800E}" dt="2022-09-30T17:15:07.415" v="906" actId="20577"/>
        <pc:sldMkLst>
          <pc:docMk/>
          <pc:sldMk cId="1424605073" sldId="303"/>
        </pc:sldMkLst>
        <pc:spChg chg="mod">
          <ac:chgData name="Singh, Alexander D C1C USAF USAFA CW/CS38" userId="f4595871-4fbd-4477-9748-61b689356812" providerId="ADAL" clId="{AC68014D-7018-0245-B6B0-768998F1800E}" dt="2022-09-30T16:35:43.016" v="9" actId="5793"/>
          <ac:spMkLst>
            <pc:docMk/>
            <pc:sldMk cId="1424605073" sldId="303"/>
            <ac:spMk id="2" creationId="{AEC4A5E0-980E-7FD7-1E0B-BED2A9A80516}"/>
          </ac:spMkLst>
        </pc:spChg>
        <pc:spChg chg="mod">
          <ac:chgData name="Singh, Alexander D C1C USAF USAFA CW/CS38" userId="f4595871-4fbd-4477-9748-61b689356812" providerId="ADAL" clId="{AC68014D-7018-0245-B6B0-768998F1800E}" dt="2022-09-30T17:15:07.415" v="906" actId="20577"/>
          <ac:spMkLst>
            <pc:docMk/>
            <pc:sldMk cId="1424605073" sldId="303"/>
            <ac:spMk id="3" creationId="{580F34E2-E086-B053-96E3-2B849E432017}"/>
          </ac:spMkLst>
        </pc:spChg>
        <pc:picChg chg="del">
          <ac:chgData name="Singh, Alexander D C1C USAF USAFA CW/CS38" userId="f4595871-4fbd-4477-9748-61b689356812" providerId="ADAL" clId="{AC68014D-7018-0245-B6B0-768998F1800E}" dt="2022-09-30T16:34:06.902" v="4" actId="478"/>
          <ac:picMkLst>
            <pc:docMk/>
            <pc:sldMk cId="1424605073" sldId="303"/>
            <ac:picMk id="5" creationId="{0CC781A1-3DBD-AF80-5406-16555A56FC39}"/>
          </ac:picMkLst>
        </pc:picChg>
        <pc:picChg chg="del">
          <ac:chgData name="Singh, Alexander D C1C USAF USAFA CW/CS38" userId="f4595871-4fbd-4477-9748-61b689356812" providerId="ADAL" clId="{AC68014D-7018-0245-B6B0-768998F1800E}" dt="2022-09-30T16:34:06.221" v="3" actId="478"/>
          <ac:picMkLst>
            <pc:docMk/>
            <pc:sldMk cId="1424605073" sldId="303"/>
            <ac:picMk id="6" creationId="{3910C8A5-7772-042D-9722-9E35438D5204}"/>
          </ac:picMkLst>
        </pc:picChg>
        <pc:picChg chg="add mod">
          <ac:chgData name="Singh, Alexander D C1C USAF USAFA CW/CS38" userId="f4595871-4fbd-4477-9748-61b689356812" providerId="ADAL" clId="{AC68014D-7018-0245-B6B0-768998F1800E}" dt="2022-09-30T16:36:38.097" v="16" actId="1076"/>
          <ac:picMkLst>
            <pc:docMk/>
            <pc:sldMk cId="1424605073" sldId="303"/>
            <ac:picMk id="8" creationId="{CD84C78E-354C-FAD3-5AFA-8239D97B050C}"/>
          </ac:picMkLst>
        </pc:picChg>
        <pc:picChg chg="add mod">
          <ac:chgData name="Singh, Alexander D C1C USAF USAFA CW/CS38" userId="f4595871-4fbd-4477-9748-61b689356812" providerId="ADAL" clId="{AC68014D-7018-0245-B6B0-768998F1800E}" dt="2022-09-30T16:36:41.212" v="17" actId="1076"/>
          <ac:picMkLst>
            <pc:docMk/>
            <pc:sldMk cId="1424605073" sldId="303"/>
            <ac:picMk id="10" creationId="{618C7A50-A05A-6363-B497-279B7981977A}"/>
          </ac:picMkLst>
        </pc:picChg>
        <pc:picChg chg="add mod">
          <ac:chgData name="Singh, Alexander D C1C USAF USAFA CW/CS38" userId="f4595871-4fbd-4477-9748-61b689356812" providerId="ADAL" clId="{AC68014D-7018-0245-B6B0-768998F1800E}" dt="2022-09-30T16:37:48.522" v="22" actId="1076"/>
          <ac:picMkLst>
            <pc:docMk/>
            <pc:sldMk cId="1424605073" sldId="303"/>
            <ac:picMk id="12" creationId="{32969F80-AA20-213F-F7EF-861C5329A2D8}"/>
          </ac:picMkLst>
        </pc:picChg>
      </pc:sldChg>
      <pc:sldChg chg="new del">
        <pc:chgData name="Singh, Alexander D C1C USAF USAFA CW/CS38" userId="f4595871-4fbd-4477-9748-61b689356812" providerId="ADAL" clId="{AC68014D-7018-0245-B6B0-768998F1800E}" dt="2022-09-30T16:34:01.718" v="1" actId="2696"/>
        <pc:sldMkLst>
          <pc:docMk/>
          <pc:sldMk cId="3828192336" sldId="303"/>
        </pc:sldMkLst>
      </pc:sldChg>
      <pc:sldChg chg="addSp delSp modSp add del mod">
        <pc:chgData name="Singh, Alexander D C1C USAF USAFA CW/CS38" userId="f4595871-4fbd-4477-9748-61b689356812" providerId="ADAL" clId="{AC68014D-7018-0245-B6B0-768998F1800E}" dt="2022-09-30T17:15:13.614" v="907" actId="2696"/>
        <pc:sldMkLst>
          <pc:docMk/>
          <pc:sldMk cId="721663541" sldId="305"/>
        </pc:sldMkLst>
        <pc:spChg chg="del">
          <ac:chgData name="Singh, Alexander D C1C USAF USAFA CW/CS38" userId="f4595871-4fbd-4477-9748-61b689356812" providerId="ADAL" clId="{AC68014D-7018-0245-B6B0-768998F1800E}" dt="2022-09-30T16:39:06.848" v="27" actId="478"/>
          <ac:spMkLst>
            <pc:docMk/>
            <pc:sldMk cId="721663541" sldId="305"/>
            <ac:spMk id="2" creationId="{AEC4A5E0-980E-7FD7-1E0B-BED2A9A80516}"/>
          </ac:spMkLst>
        </pc:spChg>
        <pc:picChg chg="add mod">
          <ac:chgData name="Singh, Alexander D C1C USAF USAFA CW/CS38" userId="f4595871-4fbd-4477-9748-61b689356812" providerId="ADAL" clId="{AC68014D-7018-0245-B6B0-768998F1800E}" dt="2022-09-30T16:40:37.246" v="32" actId="1076"/>
          <ac:picMkLst>
            <pc:docMk/>
            <pc:sldMk cId="721663541" sldId="305"/>
            <ac:picMk id="6" creationId="{43235E83-6D2B-8595-3ABC-099411F8767F}"/>
          </ac:picMkLst>
        </pc:picChg>
        <pc:picChg chg="del">
          <ac:chgData name="Singh, Alexander D C1C USAF USAFA CW/CS38" userId="f4595871-4fbd-4477-9748-61b689356812" providerId="ADAL" clId="{AC68014D-7018-0245-B6B0-768998F1800E}" dt="2022-09-30T16:38:48.957" v="24" actId="478"/>
          <ac:picMkLst>
            <pc:docMk/>
            <pc:sldMk cId="721663541" sldId="305"/>
            <ac:picMk id="8" creationId="{CD84C78E-354C-FAD3-5AFA-8239D97B050C}"/>
          </ac:picMkLst>
        </pc:picChg>
        <pc:picChg chg="add del mod">
          <ac:chgData name="Singh, Alexander D C1C USAF USAFA CW/CS38" userId="f4595871-4fbd-4477-9748-61b689356812" providerId="ADAL" clId="{AC68014D-7018-0245-B6B0-768998F1800E}" dt="2022-09-30T16:41:47.689" v="36" actId="478"/>
          <ac:picMkLst>
            <pc:docMk/>
            <pc:sldMk cId="721663541" sldId="305"/>
            <ac:picMk id="9" creationId="{9DF600C2-1862-28D0-19FB-3DEFD6A721FD}"/>
          </ac:picMkLst>
        </pc:picChg>
        <pc:picChg chg="del">
          <ac:chgData name="Singh, Alexander D C1C USAF USAFA CW/CS38" userId="f4595871-4fbd-4477-9748-61b689356812" providerId="ADAL" clId="{AC68014D-7018-0245-B6B0-768998F1800E}" dt="2022-09-30T16:38:49.908" v="25" actId="478"/>
          <ac:picMkLst>
            <pc:docMk/>
            <pc:sldMk cId="721663541" sldId="305"/>
            <ac:picMk id="10" creationId="{618C7A50-A05A-6363-B497-279B7981977A}"/>
          </ac:picMkLst>
        </pc:picChg>
        <pc:picChg chg="del">
          <ac:chgData name="Singh, Alexander D C1C USAF USAFA CW/CS38" userId="f4595871-4fbd-4477-9748-61b689356812" providerId="ADAL" clId="{AC68014D-7018-0245-B6B0-768998F1800E}" dt="2022-09-30T16:38:51.165" v="26" actId="478"/>
          <ac:picMkLst>
            <pc:docMk/>
            <pc:sldMk cId="721663541" sldId="305"/>
            <ac:picMk id="12" creationId="{32969F80-AA20-213F-F7EF-861C5329A2D8}"/>
          </ac:picMkLst>
        </pc:picChg>
      </pc:sldChg>
      <pc:sldChg chg="modSp mod">
        <pc:chgData name="Singh, Alexander D C1C USAF USAFA CW/CS38" userId="f4595871-4fbd-4477-9748-61b689356812" providerId="ADAL" clId="{AC68014D-7018-0245-B6B0-768998F1800E}" dt="2022-09-30T17:16:44.410" v="1062" actId="20577"/>
        <pc:sldMkLst>
          <pc:docMk/>
          <pc:sldMk cId="3214444181" sldId="309"/>
        </pc:sldMkLst>
        <pc:spChg chg="mod">
          <ac:chgData name="Singh, Alexander D C1C USAF USAFA CW/CS38" userId="f4595871-4fbd-4477-9748-61b689356812" providerId="ADAL" clId="{AC68014D-7018-0245-B6B0-768998F1800E}" dt="2022-09-30T17:16:44.410" v="1062" actId="20577"/>
          <ac:spMkLst>
            <pc:docMk/>
            <pc:sldMk cId="3214444181" sldId="309"/>
            <ac:spMk id="2" creationId="{0FE008E4-F5C8-DCC4-C58D-7FE02C2B158B}"/>
          </ac:spMkLst>
        </pc:spChg>
      </pc:sldChg>
    </pc:docChg>
  </pc:docChgLst>
  <pc:docChgLst>
    <pc:chgData name="Hermanson, John C C1C USAF USAFA CW/CS12" userId="S::c23john.hermanson@afacademy.af.edu::6e1403c4-d699-4248-bc27-2e69a5d5b1ff" providerId="AD" clId="Web-{CC48EE3D-A08C-4C68-893E-38224C0AB98B}"/>
    <pc:docChg chg="modSld">
      <pc:chgData name="Hermanson, John C C1C USAF USAFA CW/CS12" userId="S::c23john.hermanson@afacademy.af.edu::6e1403c4-d699-4248-bc27-2e69a5d5b1ff" providerId="AD" clId="Web-{CC48EE3D-A08C-4C68-893E-38224C0AB98B}" dt="2022-09-08T16:59:33.307" v="452" actId="20577"/>
      <pc:docMkLst>
        <pc:docMk/>
      </pc:docMkLst>
      <pc:sldChg chg="modSp">
        <pc:chgData name="Hermanson, John C C1C USAF USAFA CW/CS12" userId="S::c23john.hermanson@afacademy.af.edu::6e1403c4-d699-4248-bc27-2e69a5d5b1ff" providerId="AD" clId="Web-{CC48EE3D-A08C-4C68-893E-38224C0AB98B}" dt="2022-09-08T16:59:33.307" v="452" actId="20577"/>
        <pc:sldMkLst>
          <pc:docMk/>
          <pc:sldMk cId="763483605" sldId="298"/>
        </pc:sldMkLst>
        <pc:spChg chg="mod">
          <ac:chgData name="Hermanson, John C C1C USAF USAFA CW/CS12" userId="S::c23john.hermanson@afacademy.af.edu::6e1403c4-d699-4248-bc27-2e69a5d5b1ff" providerId="AD" clId="Web-{CC48EE3D-A08C-4C68-893E-38224C0AB98B}" dt="2022-09-08T16:59:33.307" v="452" actId="20577"/>
          <ac:spMkLst>
            <pc:docMk/>
            <pc:sldMk cId="763483605" sldId="298"/>
            <ac:spMk id="2" creationId="{7A4AEE20-8807-245A-964B-BF7A7DFB18A5}"/>
          </ac:spMkLst>
        </pc:spChg>
      </pc:sldChg>
    </pc:docChg>
  </pc:docChgLst>
  <pc:docChgLst>
    <pc:chgData name="Singh, Alexander D C1C USAF USAFA CW/CS38" userId="S::c23alexander.singh@afacademy.af.edu::f4595871-4fbd-4477-9748-61b689356812" providerId="AD" clId="Web-{0D010A35-7967-FC67-57AB-0BB221698725}"/>
    <pc:docChg chg="addSld modSld sldOrd">
      <pc:chgData name="Singh, Alexander D C1C USAF USAFA CW/CS38" userId="S::c23alexander.singh@afacademy.af.edu::f4595871-4fbd-4477-9748-61b689356812" providerId="AD" clId="Web-{0D010A35-7967-FC67-57AB-0BB221698725}" dt="2022-09-06T16:29:00.061" v="395" actId="20577"/>
      <pc:docMkLst>
        <pc:docMk/>
      </pc:docMkLst>
      <pc:sldChg chg="modSp">
        <pc:chgData name="Singh, Alexander D C1C USAF USAFA CW/CS38" userId="S::c23alexander.singh@afacademy.af.edu::f4595871-4fbd-4477-9748-61b689356812" providerId="AD" clId="Web-{0D010A35-7967-FC67-57AB-0BB221698725}" dt="2022-09-06T16:24:54.634" v="226" actId="20577"/>
        <pc:sldMkLst>
          <pc:docMk/>
          <pc:sldMk cId="0" sldId="257"/>
        </pc:sldMkLst>
        <pc:spChg chg="mod">
          <ac:chgData name="Singh, Alexander D C1C USAF USAFA CW/CS38" userId="S::c23alexander.singh@afacademy.af.edu::f4595871-4fbd-4477-9748-61b689356812" providerId="AD" clId="Web-{0D010A35-7967-FC67-57AB-0BB221698725}" dt="2022-09-06T16:24:54.634" v="226" actId="20577"/>
          <ac:spMkLst>
            <pc:docMk/>
            <pc:sldMk cId="0" sldId="257"/>
            <ac:spMk id="88" creationId="{00000000-0000-0000-0000-000000000000}"/>
          </ac:spMkLst>
        </pc:spChg>
      </pc:sldChg>
      <pc:sldChg chg="modSp ord">
        <pc:chgData name="Singh, Alexander D C1C USAF USAFA CW/CS38" userId="S::c23alexander.singh@afacademy.af.edu::f4595871-4fbd-4477-9748-61b689356812" providerId="AD" clId="Web-{0D010A35-7967-FC67-57AB-0BB221698725}" dt="2022-09-06T16:29:00.061" v="395" actId="20577"/>
        <pc:sldMkLst>
          <pc:docMk/>
          <pc:sldMk cId="63723923" sldId="287"/>
        </pc:sldMkLst>
        <pc:spChg chg="mod">
          <ac:chgData name="Singh, Alexander D C1C USAF USAFA CW/CS38" userId="S::c23alexander.singh@afacademy.af.edu::f4595871-4fbd-4477-9748-61b689356812" providerId="AD" clId="Web-{0D010A35-7967-FC67-57AB-0BB221698725}" dt="2022-09-06T16:29:00.061" v="395" actId="20577"/>
          <ac:spMkLst>
            <pc:docMk/>
            <pc:sldMk cId="63723923" sldId="287"/>
            <ac:spMk id="2" creationId="{00000000-0000-0000-0000-000000000000}"/>
          </ac:spMkLst>
        </pc:spChg>
      </pc:sldChg>
      <pc:sldChg chg="modSp new">
        <pc:chgData name="Singh, Alexander D C1C USAF USAFA CW/CS38" userId="S::c23alexander.singh@afacademy.af.edu::f4595871-4fbd-4477-9748-61b689356812" providerId="AD" clId="Web-{0D010A35-7967-FC67-57AB-0BB221698725}" dt="2022-09-06T16:24:12.476" v="214" actId="20577"/>
        <pc:sldMkLst>
          <pc:docMk/>
          <pc:sldMk cId="637770" sldId="294"/>
        </pc:sldMkLst>
        <pc:spChg chg="mod">
          <ac:chgData name="Singh, Alexander D C1C USAF USAFA CW/CS38" userId="S::c23alexander.singh@afacademy.af.edu::f4595871-4fbd-4477-9748-61b689356812" providerId="AD" clId="Web-{0D010A35-7967-FC67-57AB-0BB221698725}" dt="2022-09-06T16:24:12.476" v="214" actId="20577"/>
          <ac:spMkLst>
            <pc:docMk/>
            <pc:sldMk cId="637770" sldId="294"/>
            <ac:spMk id="2" creationId="{8E40806D-67BA-4F1F-74F0-B84FAD95653E}"/>
          </ac:spMkLst>
        </pc:spChg>
        <pc:spChg chg="mod">
          <ac:chgData name="Singh, Alexander D C1C USAF USAFA CW/CS38" userId="S::c23alexander.singh@afacademy.af.edu::f4595871-4fbd-4477-9748-61b689356812" providerId="AD" clId="Web-{0D010A35-7967-FC67-57AB-0BB221698725}" dt="2022-09-06T16:14:30.541" v="17" actId="20577"/>
          <ac:spMkLst>
            <pc:docMk/>
            <pc:sldMk cId="637770" sldId="294"/>
            <ac:spMk id="3" creationId="{88B069F8-612F-7E85-2ABA-DE24A69B03C2}"/>
          </ac:spMkLst>
        </pc:spChg>
      </pc:sldChg>
    </pc:docChg>
  </pc:docChgLst>
  <pc:docChgLst>
    <pc:chgData name="Pak, Nathan M C1C USAF USAFA CW/CS18" userId="S::c23nathan.pak@afacademy.af.edu::8195bfbc-b960-4083-853b-1bce3bf837c7" providerId="AD" clId="Web-{70057C38-DFE8-6318-8C5A-233F92CDE57B}"/>
    <pc:docChg chg="addSld delSld modSld">
      <pc:chgData name="Pak, Nathan M C1C USAF USAFA CW/CS18" userId="S::c23nathan.pak@afacademy.af.edu::8195bfbc-b960-4083-853b-1bce3bf837c7" providerId="AD" clId="Web-{70057C38-DFE8-6318-8C5A-233F92CDE57B}" dt="2022-09-06T16:44:16.631" v="267" actId="20577"/>
      <pc:docMkLst>
        <pc:docMk/>
      </pc:docMkLst>
      <pc:sldChg chg="modSp">
        <pc:chgData name="Pak, Nathan M C1C USAF USAFA CW/CS18" userId="S::c23nathan.pak@afacademy.af.edu::8195bfbc-b960-4083-853b-1bce3bf837c7" providerId="AD" clId="Web-{70057C38-DFE8-6318-8C5A-233F92CDE57B}" dt="2022-09-06T16:27:59.075" v="70" actId="20577"/>
        <pc:sldMkLst>
          <pc:docMk/>
          <pc:sldMk cId="0" sldId="263"/>
        </pc:sldMkLst>
        <pc:spChg chg="mod">
          <ac:chgData name="Pak, Nathan M C1C USAF USAFA CW/CS18" userId="S::c23nathan.pak@afacademy.af.edu::8195bfbc-b960-4083-853b-1bce3bf837c7" providerId="AD" clId="Web-{70057C38-DFE8-6318-8C5A-233F92CDE57B}" dt="2022-09-06T16:27:59.075" v="70" actId="20577"/>
          <ac:spMkLst>
            <pc:docMk/>
            <pc:sldMk cId="0" sldId="263"/>
            <ac:spMk id="146" creationId="{00000000-0000-0000-0000-000000000000}"/>
          </ac:spMkLst>
        </pc:spChg>
      </pc:sldChg>
      <pc:sldChg chg="addSp delSp modSp del">
        <pc:chgData name="Pak, Nathan M C1C USAF USAFA CW/CS18" userId="S::c23nathan.pak@afacademy.af.edu::8195bfbc-b960-4083-853b-1bce3bf837c7" providerId="AD" clId="Web-{70057C38-DFE8-6318-8C5A-233F92CDE57B}" dt="2022-09-06T16:36:32.721" v="206"/>
        <pc:sldMkLst>
          <pc:docMk/>
          <pc:sldMk cId="210669297" sldId="289"/>
        </pc:sldMkLst>
        <pc:spChg chg="add del mod">
          <ac:chgData name="Pak, Nathan M C1C USAF USAFA CW/CS18" userId="S::c23nathan.pak@afacademy.af.edu::8195bfbc-b960-4083-853b-1bce3bf837c7" providerId="AD" clId="Web-{70057C38-DFE8-6318-8C5A-233F92CDE57B}" dt="2022-09-06T16:36:15.752" v="202"/>
          <ac:spMkLst>
            <pc:docMk/>
            <pc:sldMk cId="210669297" sldId="289"/>
            <ac:spMk id="3" creationId="{FAD55449-83E0-BE02-0B8C-0C8AD41A85C2}"/>
          </ac:spMkLst>
        </pc:spChg>
        <pc:spChg chg="add del">
          <ac:chgData name="Pak, Nathan M C1C USAF USAFA CW/CS18" userId="S::c23nathan.pak@afacademy.af.edu::8195bfbc-b960-4083-853b-1bce3bf837c7" providerId="AD" clId="Web-{70057C38-DFE8-6318-8C5A-233F92CDE57B}" dt="2022-09-06T16:36:13.549" v="201"/>
          <ac:spMkLst>
            <pc:docMk/>
            <pc:sldMk cId="210669297" sldId="289"/>
            <ac:spMk id="5" creationId="{84AD7704-A114-C482-6A47-0ED634AE444A}"/>
          </ac:spMkLst>
        </pc:spChg>
        <pc:spChg chg="add mod">
          <ac:chgData name="Pak, Nathan M C1C USAF USAFA CW/CS18" userId="S::c23nathan.pak@afacademy.af.edu::8195bfbc-b960-4083-853b-1bce3bf837c7" providerId="AD" clId="Web-{70057C38-DFE8-6318-8C5A-233F92CDE57B}" dt="2022-09-06T16:36:19.908" v="205" actId="20577"/>
          <ac:spMkLst>
            <pc:docMk/>
            <pc:sldMk cId="210669297" sldId="289"/>
            <ac:spMk id="7" creationId="{0E1CAD3E-EDC0-0321-7BA5-0396720D93D7}"/>
          </ac:spMkLst>
        </pc:spChg>
        <pc:spChg chg="del mod">
          <ac:chgData name="Pak, Nathan M C1C USAF USAFA CW/CS18" userId="S::c23nathan.pak@afacademy.af.edu::8195bfbc-b960-4083-853b-1bce3bf837c7" providerId="AD" clId="Web-{70057C38-DFE8-6318-8C5A-233F92CDE57B}" dt="2022-09-06T16:36:10.455" v="199"/>
          <ac:spMkLst>
            <pc:docMk/>
            <pc:sldMk cId="210669297" sldId="289"/>
            <ac:spMk id="164" creationId="{00000000-0000-0000-0000-000000000000}"/>
          </ac:spMkLst>
        </pc:spChg>
      </pc:sldChg>
      <pc:sldChg chg="modSp add replId">
        <pc:chgData name="Pak, Nathan M C1C USAF USAFA CW/CS18" userId="S::c23nathan.pak@afacademy.af.edu::8195bfbc-b960-4083-853b-1bce3bf837c7" providerId="AD" clId="Web-{70057C38-DFE8-6318-8C5A-233F92CDE57B}" dt="2022-09-06T16:39:56.895" v="233" actId="20577"/>
        <pc:sldMkLst>
          <pc:docMk/>
          <pc:sldMk cId="1382978092" sldId="296"/>
        </pc:sldMkLst>
        <pc:spChg chg="mod">
          <ac:chgData name="Pak, Nathan M C1C USAF USAFA CW/CS18" userId="S::c23nathan.pak@afacademy.af.edu::8195bfbc-b960-4083-853b-1bce3bf837c7" providerId="AD" clId="Web-{70057C38-DFE8-6318-8C5A-233F92CDE57B}" dt="2022-09-06T16:39:56.895" v="233" actId="20577"/>
          <ac:spMkLst>
            <pc:docMk/>
            <pc:sldMk cId="1382978092" sldId="296"/>
            <ac:spMk id="2" creationId="{8E40806D-67BA-4F1F-74F0-B84FAD95653E}"/>
          </ac:spMkLst>
        </pc:spChg>
        <pc:spChg chg="mod">
          <ac:chgData name="Pak, Nathan M C1C USAF USAFA CW/CS18" userId="S::c23nathan.pak@afacademy.af.edu::8195bfbc-b960-4083-853b-1bce3bf837c7" providerId="AD" clId="Web-{70057C38-DFE8-6318-8C5A-233F92CDE57B}" dt="2022-09-06T16:36:45.940" v="208" actId="20577"/>
          <ac:spMkLst>
            <pc:docMk/>
            <pc:sldMk cId="1382978092" sldId="296"/>
            <ac:spMk id="3" creationId="{88B069F8-612F-7E85-2ABA-DE24A69B03C2}"/>
          </ac:spMkLst>
        </pc:spChg>
      </pc:sldChg>
      <pc:sldChg chg="modSp new del">
        <pc:chgData name="Pak, Nathan M C1C USAF USAFA CW/CS18" userId="S::c23nathan.pak@afacademy.af.edu::8195bfbc-b960-4083-853b-1bce3bf837c7" providerId="AD" clId="Web-{70057C38-DFE8-6318-8C5A-233F92CDE57B}" dt="2022-09-06T16:35:00.439" v="167"/>
        <pc:sldMkLst>
          <pc:docMk/>
          <pc:sldMk cId="1972199277" sldId="296"/>
        </pc:sldMkLst>
        <pc:spChg chg="mod">
          <ac:chgData name="Pak, Nathan M C1C USAF USAFA CW/CS18" userId="S::c23nathan.pak@afacademy.af.edu::8195bfbc-b960-4083-853b-1bce3bf837c7" providerId="AD" clId="Web-{70057C38-DFE8-6318-8C5A-233F92CDE57B}" dt="2022-09-06T16:34:59.564" v="166" actId="20577"/>
          <ac:spMkLst>
            <pc:docMk/>
            <pc:sldMk cId="1972199277" sldId="296"/>
            <ac:spMk id="3" creationId="{071C4D4D-8B25-0BB3-0AC1-1736F725C560}"/>
          </ac:spMkLst>
        </pc:spChg>
      </pc:sldChg>
      <pc:sldChg chg="modSp add replId">
        <pc:chgData name="Pak, Nathan M C1C USAF USAFA CW/CS18" userId="S::c23nathan.pak@afacademy.af.edu::8195bfbc-b960-4083-853b-1bce3bf837c7" providerId="AD" clId="Web-{70057C38-DFE8-6318-8C5A-233F92CDE57B}" dt="2022-09-06T16:44:16.631" v="267" actId="20577"/>
        <pc:sldMkLst>
          <pc:docMk/>
          <pc:sldMk cId="322466363" sldId="297"/>
        </pc:sldMkLst>
        <pc:spChg chg="mod">
          <ac:chgData name="Pak, Nathan M C1C USAF USAFA CW/CS18" userId="S::c23nathan.pak@afacademy.af.edu::8195bfbc-b960-4083-853b-1bce3bf837c7" providerId="AD" clId="Web-{70057C38-DFE8-6318-8C5A-233F92CDE57B}" dt="2022-09-06T16:44:16.631" v="267" actId="20577"/>
          <ac:spMkLst>
            <pc:docMk/>
            <pc:sldMk cId="322466363" sldId="297"/>
            <ac:spMk id="2" creationId="{8E40806D-67BA-4F1F-74F0-B84FAD95653E}"/>
          </ac:spMkLst>
        </pc:spChg>
        <pc:spChg chg="mod">
          <ac:chgData name="Pak, Nathan M C1C USAF USAFA CW/CS18" userId="S::c23nathan.pak@afacademy.af.edu::8195bfbc-b960-4083-853b-1bce3bf837c7" providerId="AD" clId="Web-{70057C38-DFE8-6318-8C5A-233F92CDE57B}" dt="2022-09-06T16:40:29.395" v="244" actId="20577"/>
          <ac:spMkLst>
            <pc:docMk/>
            <pc:sldMk cId="322466363" sldId="297"/>
            <ac:spMk id="3" creationId="{88B069F8-612F-7E85-2ABA-DE24A69B03C2}"/>
          </ac:spMkLst>
        </pc:spChg>
      </pc:sldChg>
    </pc:docChg>
  </pc:docChgLst>
  <pc:docChgLst>
    <pc:chgData name="Henry, Quinn A C1C USAF USAFA CW/CS14" userId="S::c23quinn.henry@afacademy.af.edu::082a7edf-e859-4c54-ba07-d7d61e8984d1" providerId="AD" clId="Web-{DE4D7017-56B4-ED78-835F-2F5DC15E7B61}"/>
    <pc:docChg chg="addSld modSld sldOrd">
      <pc:chgData name="Henry, Quinn A C1C USAF USAFA CW/CS14" userId="S::c23quinn.henry@afacademy.af.edu::082a7edf-e859-4c54-ba07-d7d61e8984d1" providerId="AD" clId="Web-{DE4D7017-56B4-ED78-835F-2F5DC15E7B61}" dt="2022-09-12T13:33:00.735" v="245"/>
      <pc:docMkLst>
        <pc:docMk/>
      </pc:docMkLst>
      <pc:sldChg chg="modSp">
        <pc:chgData name="Henry, Quinn A C1C USAF USAFA CW/CS14" userId="S::c23quinn.henry@afacademy.af.edu::082a7edf-e859-4c54-ba07-d7d61e8984d1" providerId="AD" clId="Web-{DE4D7017-56B4-ED78-835F-2F5DC15E7B61}" dt="2022-09-12T13:04:15.610" v="1" actId="20577"/>
        <pc:sldMkLst>
          <pc:docMk/>
          <pc:sldMk cId="0" sldId="256"/>
        </pc:sldMkLst>
        <pc:spChg chg="mod">
          <ac:chgData name="Henry, Quinn A C1C USAF USAFA CW/CS14" userId="S::c23quinn.henry@afacademy.af.edu::082a7edf-e859-4c54-ba07-d7d61e8984d1" providerId="AD" clId="Web-{DE4D7017-56B4-ED78-835F-2F5DC15E7B61}" dt="2022-09-12T13:04:15.610" v="1" actId="20577"/>
          <ac:spMkLst>
            <pc:docMk/>
            <pc:sldMk cId="0" sldId="256"/>
            <ac:spMk id="82" creationId="{00000000-0000-0000-0000-000000000000}"/>
          </ac:spMkLst>
        </pc:spChg>
      </pc:sldChg>
      <pc:sldChg chg="modSp">
        <pc:chgData name="Henry, Quinn A C1C USAF USAFA CW/CS14" userId="S::c23quinn.henry@afacademy.af.edu::082a7edf-e859-4c54-ba07-d7d61e8984d1" providerId="AD" clId="Web-{DE4D7017-56B4-ED78-835F-2F5DC15E7B61}" dt="2022-09-12T13:30:41.671" v="216" actId="20577"/>
        <pc:sldMkLst>
          <pc:docMk/>
          <pc:sldMk cId="0" sldId="282"/>
        </pc:sldMkLst>
        <pc:spChg chg="mod">
          <ac:chgData name="Henry, Quinn A C1C USAF USAFA CW/CS14" userId="S::c23quinn.henry@afacademy.af.edu::082a7edf-e859-4c54-ba07-d7d61e8984d1" providerId="AD" clId="Web-{DE4D7017-56B4-ED78-835F-2F5DC15E7B61}" dt="2022-09-12T13:30:41.671" v="216" actId="20577"/>
          <ac:spMkLst>
            <pc:docMk/>
            <pc:sldMk cId="0" sldId="282"/>
            <ac:spMk id="312" creationId="{00000000-0000-0000-0000-000000000000}"/>
          </ac:spMkLst>
        </pc:spChg>
      </pc:sldChg>
      <pc:sldChg chg="modSp">
        <pc:chgData name="Henry, Quinn A C1C USAF USAFA CW/CS14" userId="S::c23quinn.henry@afacademy.af.edu::082a7edf-e859-4c54-ba07-d7d61e8984d1" providerId="AD" clId="Web-{DE4D7017-56B4-ED78-835F-2F5DC15E7B61}" dt="2022-09-12T13:07:09.363" v="4" actId="1076"/>
        <pc:sldMkLst>
          <pc:docMk/>
          <pc:sldMk cId="1560606005" sldId="295"/>
        </pc:sldMkLst>
        <pc:spChg chg="mod">
          <ac:chgData name="Henry, Quinn A C1C USAF USAFA CW/CS14" userId="S::c23quinn.henry@afacademy.af.edu::082a7edf-e859-4c54-ba07-d7d61e8984d1" providerId="AD" clId="Web-{DE4D7017-56B4-ED78-835F-2F5DC15E7B61}" dt="2022-09-12T13:07:05.378" v="3" actId="20577"/>
          <ac:spMkLst>
            <pc:docMk/>
            <pc:sldMk cId="1560606005" sldId="295"/>
            <ac:spMk id="2" creationId="{D91036E8-0116-0DEA-EE4A-8201573C6784}"/>
          </ac:spMkLst>
        </pc:spChg>
        <pc:picChg chg="mod">
          <ac:chgData name="Henry, Quinn A C1C USAF USAFA CW/CS14" userId="S::c23quinn.henry@afacademy.af.edu::082a7edf-e859-4c54-ba07-d7d61e8984d1" providerId="AD" clId="Web-{DE4D7017-56B4-ED78-835F-2F5DC15E7B61}" dt="2022-09-12T13:07:09.363" v="4" actId="1076"/>
          <ac:picMkLst>
            <pc:docMk/>
            <pc:sldMk cId="1560606005" sldId="295"/>
            <ac:picMk id="6" creationId="{17EA4097-0E95-0867-DA63-79B0434D15CC}"/>
          </ac:picMkLst>
        </pc:picChg>
      </pc:sldChg>
      <pc:sldChg chg="modSp">
        <pc:chgData name="Henry, Quinn A C1C USAF USAFA CW/CS14" userId="S::c23quinn.henry@afacademy.af.edu::082a7edf-e859-4c54-ba07-d7d61e8984d1" providerId="AD" clId="Web-{DE4D7017-56B4-ED78-835F-2F5DC15E7B61}" dt="2022-09-12T13:10:50.304" v="99" actId="20577"/>
        <pc:sldMkLst>
          <pc:docMk/>
          <pc:sldMk cId="763483605" sldId="298"/>
        </pc:sldMkLst>
        <pc:spChg chg="mod">
          <ac:chgData name="Henry, Quinn A C1C USAF USAFA CW/CS14" userId="S::c23quinn.henry@afacademy.af.edu::082a7edf-e859-4c54-ba07-d7d61e8984d1" providerId="AD" clId="Web-{DE4D7017-56B4-ED78-835F-2F5DC15E7B61}" dt="2022-09-12T13:10:50.304" v="99" actId="20577"/>
          <ac:spMkLst>
            <pc:docMk/>
            <pc:sldMk cId="763483605" sldId="298"/>
            <ac:spMk id="2" creationId="{7A4AEE20-8807-245A-964B-BF7A7DFB18A5}"/>
          </ac:spMkLst>
        </pc:spChg>
      </pc:sldChg>
      <pc:sldChg chg="addSp modSp new ord">
        <pc:chgData name="Henry, Quinn A C1C USAF USAFA CW/CS14" userId="S::c23quinn.henry@afacademy.af.edu::082a7edf-e859-4c54-ba07-d7d61e8984d1" providerId="AD" clId="Web-{DE4D7017-56B4-ED78-835F-2F5DC15E7B61}" dt="2022-09-12T13:33:00.735" v="245"/>
        <pc:sldMkLst>
          <pc:docMk/>
          <pc:sldMk cId="4236845653" sldId="302"/>
        </pc:sldMkLst>
        <pc:spChg chg="mod">
          <ac:chgData name="Henry, Quinn A C1C USAF USAFA CW/CS14" userId="S::c23quinn.henry@afacademy.af.edu::082a7edf-e859-4c54-ba07-d7d61e8984d1" providerId="AD" clId="Web-{DE4D7017-56B4-ED78-835F-2F5DC15E7B61}" dt="2022-09-12T13:32:15.031" v="241" actId="20577"/>
          <ac:spMkLst>
            <pc:docMk/>
            <pc:sldMk cId="4236845653" sldId="302"/>
            <ac:spMk id="2" creationId="{16DD7E09-A92D-553E-AF1F-A37D74F1C350}"/>
          </ac:spMkLst>
        </pc:spChg>
        <pc:spChg chg="mod">
          <ac:chgData name="Henry, Quinn A C1C USAF USAFA CW/CS14" userId="S::c23quinn.henry@afacademy.af.edu::082a7edf-e859-4c54-ba07-d7d61e8984d1" providerId="AD" clId="Web-{DE4D7017-56B4-ED78-835F-2F5DC15E7B61}" dt="2022-09-12T13:31:49.172" v="223" actId="20577"/>
          <ac:spMkLst>
            <pc:docMk/>
            <pc:sldMk cId="4236845653" sldId="302"/>
            <ac:spMk id="3" creationId="{25AEC570-11DC-9776-9B84-DA78FA9E4697}"/>
          </ac:spMkLst>
        </pc:spChg>
        <pc:picChg chg="add mod">
          <ac:chgData name="Henry, Quinn A C1C USAF USAFA CW/CS14" userId="S::c23quinn.henry@afacademy.af.edu::082a7edf-e859-4c54-ba07-d7d61e8984d1" providerId="AD" clId="Web-{DE4D7017-56B4-ED78-835F-2F5DC15E7B61}" dt="2022-09-12T13:32:37.844" v="244"/>
          <ac:picMkLst>
            <pc:docMk/>
            <pc:sldMk cId="4236845653" sldId="302"/>
            <ac:picMk id="5" creationId="{95786D11-FFF7-757C-14A7-D1EC693CA1F5}"/>
          </ac:picMkLst>
        </pc:picChg>
      </pc:sldChg>
    </pc:docChg>
  </pc:docChgLst>
  <pc:docChgLst>
    <pc:chgData name="Singh, Alexander D C1C USAF USAFA CW/CS38" userId="f4595871-4fbd-4477-9748-61b689356812" providerId="ADAL" clId="{2778D71D-E4D0-8245-849A-B92C9CAA8C41}"/>
    <pc:docChg chg="undo custSel addSld delSld modSld sldOrd">
      <pc:chgData name="Singh, Alexander D C1C USAF USAFA CW/CS38" userId="f4595871-4fbd-4477-9748-61b689356812" providerId="ADAL" clId="{2778D71D-E4D0-8245-849A-B92C9CAA8C41}" dt="2022-09-06T17:05:27.369" v="172" actId="2696"/>
      <pc:docMkLst>
        <pc:docMk/>
      </pc:docMkLst>
      <pc:sldChg chg="del">
        <pc:chgData name="Singh, Alexander D C1C USAF USAFA CW/CS38" userId="f4595871-4fbd-4477-9748-61b689356812" providerId="ADAL" clId="{2778D71D-E4D0-8245-849A-B92C9CAA8C41}" dt="2022-09-06T17:01:59.212" v="85" actId="2696"/>
        <pc:sldMkLst>
          <pc:docMk/>
          <pc:sldMk cId="0" sldId="258"/>
        </pc:sldMkLst>
      </pc:sldChg>
      <pc:sldChg chg="del">
        <pc:chgData name="Singh, Alexander D C1C USAF USAFA CW/CS38" userId="f4595871-4fbd-4477-9748-61b689356812" providerId="ADAL" clId="{2778D71D-E4D0-8245-849A-B92C9CAA8C41}" dt="2022-09-06T17:05:27.369" v="172" actId="2696"/>
        <pc:sldMkLst>
          <pc:docMk/>
          <pc:sldMk cId="0" sldId="259"/>
        </pc:sldMkLst>
      </pc:sldChg>
      <pc:sldChg chg="del">
        <pc:chgData name="Singh, Alexander D C1C USAF USAFA CW/CS38" userId="f4595871-4fbd-4477-9748-61b689356812" providerId="ADAL" clId="{2778D71D-E4D0-8245-849A-B92C9CAA8C41}" dt="2022-09-06T17:03:36.279" v="117" actId="2696"/>
        <pc:sldMkLst>
          <pc:docMk/>
          <pc:sldMk cId="0" sldId="263"/>
        </pc:sldMkLst>
      </pc:sldChg>
      <pc:sldChg chg="addSp delSp modSp del mod">
        <pc:chgData name="Singh, Alexander D C1C USAF USAFA CW/CS38" userId="f4595871-4fbd-4477-9748-61b689356812" providerId="ADAL" clId="{2778D71D-E4D0-8245-849A-B92C9CAA8C41}" dt="2022-09-06T17:04:32.473" v="145" actId="2696"/>
        <pc:sldMkLst>
          <pc:docMk/>
          <pc:sldMk cId="0" sldId="265"/>
        </pc:sldMkLst>
        <pc:spChg chg="add del mod">
          <ac:chgData name="Singh, Alexander D C1C USAF USAFA CW/CS38" userId="f4595871-4fbd-4477-9748-61b689356812" providerId="ADAL" clId="{2778D71D-E4D0-8245-849A-B92C9CAA8C41}" dt="2022-09-06T16:48:19.366" v="25"/>
          <ac:spMkLst>
            <pc:docMk/>
            <pc:sldMk cId="0" sldId="265"/>
            <ac:spMk id="2" creationId="{D1EC69D6-ED1F-DE7E-80C4-CB708DFE4A54}"/>
          </ac:spMkLst>
        </pc:spChg>
        <pc:spChg chg="mod">
          <ac:chgData name="Singh, Alexander D C1C USAF USAFA CW/CS38" userId="f4595871-4fbd-4477-9748-61b689356812" providerId="ADAL" clId="{2778D71D-E4D0-8245-849A-B92C9CAA8C41}" dt="2022-09-06T17:04:02.515" v="137" actId="20577"/>
          <ac:spMkLst>
            <pc:docMk/>
            <pc:sldMk cId="0" sldId="265"/>
            <ac:spMk id="164" creationId="{00000000-0000-0000-0000-000000000000}"/>
          </ac:spMkLst>
        </pc:spChg>
        <pc:picChg chg="add mod">
          <ac:chgData name="Singh, Alexander D C1C USAF USAFA CW/CS38" userId="f4595871-4fbd-4477-9748-61b689356812" providerId="ADAL" clId="{2778D71D-E4D0-8245-849A-B92C9CAA8C41}" dt="2022-09-06T16:49:51.412" v="33" actId="1076"/>
          <ac:picMkLst>
            <pc:docMk/>
            <pc:sldMk cId="0" sldId="265"/>
            <ac:picMk id="3" creationId="{99C4CE9E-6CF5-9212-A35A-C901438CB1FF}"/>
          </ac:picMkLst>
        </pc:picChg>
        <pc:picChg chg="add mod">
          <ac:chgData name="Singh, Alexander D C1C USAF USAFA CW/CS38" userId="f4595871-4fbd-4477-9748-61b689356812" providerId="ADAL" clId="{2778D71D-E4D0-8245-849A-B92C9CAA8C41}" dt="2022-09-06T16:50:46.788" v="38" actId="1076"/>
          <ac:picMkLst>
            <pc:docMk/>
            <pc:sldMk cId="0" sldId="265"/>
            <ac:picMk id="3074" creationId="{4072841F-CEFE-9559-F184-23BA4CBA0FA2}"/>
          </ac:picMkLst>
        </pc:picChg>
      </pc:sldChg>
      <pc:sldChg chg="addSp delSp modSp mod">
        <pc:chgData name="Singh, Alexander D C1C USAF USAFA CW/CS38" userId="f4595871-4fbd-4477-9748-61b689356812" providerId="ADAL" clId="{2778D71D-E4D0-8245-849A-B92C9CAA8C41}" dt="2022-09-06T16:58:40.145" v="57" actId="1076"/>
        <pc:sldMkLst>
          <pc:docMk/>
          <pc:sldMk cId="0" sldId="280"/>
        </pc:sldMkLst>
        <pc:spChg chg="mod">
          <ac:chgData name="Singh, Alexander D C1C USAF USAFA CW/CS38" userId="f4595871-4fbd-4477-9748-61b689356812" providerId="ADAL" clId="{2778D71D-E4D0-8245-849A-B92C9CAA8C41}" dt="2022-09-06T16:58:26.149" v="54" actId="14100"/>
          <ac:spMkLst>
            <pc:docMk/>
            <pc:sldMk cId="0" sldId="280"/>
            <ac:spMk id="298" creationId="{00000000-0000-0000-0000-000000000000}"/>
          </ac:spMkLst>
        </pc:spChg>
        <pc:picChg chg="add mod">
          <ac:chgData name="Singh, Alexander D C1C USAF USAFA CW/CS38" userId="f4595871-4fbd-4477-9748-61b689356812" providerId="ADAL" clId="{2778D71D-E4D0-8245-849A-B92C9CAA8C41}" dt="2022-09-06T16:58:40.145" v="57" actId="1076"/>
          <ac:picMkLst>
            <pc:docMk/>
            <pc:sldMk cId="0" sldId="280"/>
            <ac:picMk id="3" creationId="{7C652C35-9A15-13FA-F012-6E34E6F9B8EE}"/>
          </ac:picMkLst>
        </pc:picChg>
        <pc:picChg chg="add mod">
          <ac:chgData name="Singh, Alexander D C1C USAF USAFA CW/CS38" userId="f4595871-4fbd-4477-9748-61b689356812" providerId="ADAL" clId="{2778D71D-E4D0-8245-849A-B92C9CAA8C41}" dt="2022-09-06T16:58:37.470" v="56" actId="1076"/>
          <ac:picMkLst>
            <pc:docMk/>
            <pc:sldMk cId="0" sldId="280"/>
            <ac:picMk id="1026" creationId="{7AFF4FF9-731D-E6BD-E25A-89563F43C872}"/>
          </ac:picMkLst>
        </pc:picChg>
        <pc:picChg chg="add del mod">
          <ac:chgData name="Singh, Alexander D C1C USAF USAFA CW/CS38" userId="f4595871-4fbd-4477-9748-61b689356812" providerId="ADAL" clId="{2778D71D-E4D0-8245-849A-B92C9CAA8C41}" dt="2022-09-06T16:57:43.624" v="44" actId="478"/>
          <ac:picMkLst>
            <pc:docMk/>
            <pc:sldMk cId="0" sldId="280"/>
            <ac:picMk id="4098" creationId="{F7BCC469-A1F1-C4E3-F3DB-D7CAE1E97D68}"/>
          </ac:picMkLst>
        </pc:picChg>
      </pc:sldChg>
      <pc:sldChg chg="addSp delSp modSp mod modNotes">
        <pc:chgData name="Singh, Alexander D C1C USAF USAFA CW/CS38" userId="f4595871-4fbd-4477-9748-61b689356812" providerId="ADAL" clId="{2778D71D-E4D0-8245-849A-B92C9CAA8C41}" dt="2022-09-06T16:45:31.198" v="17"/>
        <pc:sldMkLst>
          <pc:docMk/>
          <pc:sldMk cId="637770" sldId="294"/>
        </pc:sldMkLst>
        <pc:spChg chg="mod">
          <ac:chgData name="Singh, Alexander D C1C USAF USAFA CW/CS38" userId="f4595871-4fbd-4477-9748-61b689356812" providerId="ADAL" clId="{2778D71D-E4D0-8245-849A-B92C9CAA8C41}" dt="2022-09-06T16:44:03.584" v="5" actId="1076"/>
          <ac:spMkLst>
            <pc:docMk/>
            <pc:sldMk cId="637770" sldId="294"/>
            <ac:spMk id="2" creationId="{8E40806D-67BA-4F1F-74F0-B84FAD95653E}"/>
          </ac:spMkLst>
        </pc:spChg>
        <pc:spChg chg="add del mod">
          <ac:chgData name="Singh, Alexander D C1C USAF USAFA CW/CS38" userId="f4595871-4fbd-4477-9748-61b689356812" providerId="ADAL" clId="{2778D71D-E4D0-8245-849A-B92C9CAA8C41}" dt="2022-09-06T16:45:31.198" v="17"/>
          <ac:spMkLst>
            <pc:docMk/>
            <pc:sldMk cId="637770" sldId="294"/>
            <ac:spMk id="5" creationId="{4E13FE50-25D4-2091-8967-27E316AD89A0}"/>
          </ac:spMkLst>
        </pc:spChg>
        <pc:picChg chg="add mod">
          <ac:chgData name="Singh, Alexander D C1C USAF USAFA CW/CS38" userId="f4595871-4fbd-4477-9748-61b689356812" providerId="ADAL" clId="{2778D71D-E4D0-8245-849A-B92C9CAA8C41}" dt="2022-09-06T16:45:09.910" v="15" actId="1076"/>
          <ac:picMkLst>
            <pc:docMk/>
            <pc:sldMk cId="637770" sldId="294"/>
            <ac:picMk id="1026" creationId="{856C6030-C227-5DA8-2121-BE3CF65C9BE2}"/>
          </ac:picMkLst>
        </pc:picChg>
      </pc:sldChg>
      <pc:sldChg chg="modSp new mod">
        <pc:chgData name="Singh, Alexander D C1C USAF USAFA CW/CS38" userId="f4595871-4fbd-4477-9748-61b689356812" providerId="ADAL" clId="{2778D71D-E4D0-8245-849A-B92C9CAA8C41}" dt="2022-09-06T17:02:42.865" v="96" actId="14"/>
        <pc:sldMkLst>
          <pc:docMk/>
          <pc:sldMk cId="763483605" sldId="298"/>
        </pc:sldMkLst>
        <pc:spChg chg="mod">
          <ac:chgData name="Singh, Alexander D C1C USAF USAFA CW/CS38" userId="f4595871-4fbd-4477-9748-61b689356812" providerId="ADAL" clId="{2778D71D-E4D0-8245-849A-B92C9CAA8C41}" dt="2022-09-06T17:02:42.865" v="96" actId="14"/>
          <ac:spMkLst>
            <pc:docMk/>
            <pc:sldMk cId="763483605" sldId="298"/>
            <ac:spMk id="2" creationId="{7A4AEE20-8807-245A-964B-BF7A7DFB18A5}"/>
          </ac:spMkLst>
        </pc:spChg>
        <pc:spChg chg="mod">
          <ac:chgData name="Singh, Alexander D C1C USAF USAFA CW/CS38" userId="f4595871-4fbd-4477-9748-61b689356812" providerId="ADAL" clId="{2778D71D-E4D0-8245-849A-B92C9CAA8C41}" dt="2022-09-06T17:01:31.423" v="80" actId="20577"/>
          <ac:spMkLst>
            <pc:docMk/>
            <pc:sldMk cId="763483605" sldId="298"/>
            <ac:spMk id="3" creationId="{F681FDAD-81E0-2DF2-9F99-674A8668E5A1}"/>
          </ac:spMkLst>
        </pc:spChg>
      </pc:sldChg>
      <pc:sldChg chg="addSp delSp modSp new del">
        <pc:chgData name="Singh, Alexander D C1C USAF USAFA CW/CS38" userId="f4595871-4fbd-4477-9748-61b689356812" providerId="ADAL" clId="{2778D71D-E4D0-8245-849A-B92C9CAA8C41}" dt="2022-09-06T16:51:02.935" v="40" actId="2696"/>
        <pc:sldMkLst>
          <pc:docMk/>
          <pc:sldMk cId="1143179585" sldId="298"/>
        </pc:sldMkLst>
        <pc:picChg chg="add del mod">
          <ac:chgData name="Singh, Alexander D C1C USAF USAFA CW/CS38" userId="f4595871-4fbd-4477-9748-61b689356812" providerId="ADAL" clId="{2778D71D-E4D0-8245-849A-B92C9CAA8C41}" dt="2022-09-06T16:50:57.034" v="39" actId="478"/>
          <ac:picMkLst>
            <pc:docMk/>
            <pc:sldMk cId="1143179585" sldId="298"/>
            <ac:picMk id="2050" creationId="{971EBE1A-56A1-E507-BA1B-3715275E9D86}"/>
          </ac:picMkLst>
        </pc:picChg>
      </pc:sldChg>
      <pc:sldChg chg="new del">
        <pc:chgData name="Singh, Alexander D C1C USAF USAFA CW/CS38" userId="f4595871-4fbd-4477-9748-61b689356812" providerId="ADAL" clId="{2778D71D-E4D0-8245-849A-B92C9CAA8C41}" dt="2022-09-06T16:42:47.065" v="1" actId="680"/>
        <pc:sldMkLst>
          <pc:docMk/>
          <pc:sldMk cId="4146355864" sldId="298"/>
        </pc:sldMkLst>
      </pc:sldChg>
      <pc:sldChg chg="modSp new mod ord">
        <pc:chgData name="Singh, Alexander D C1C USAF USAFA CW/CS38" userId="f4595871-4fbd-4477-9748-61b689356812" providerId="ADAL" clId="{2778D71D-E4D0-8245-849A-B92C9CAA8C41}" dt="2022-09-06T17:03:26.245" v="116" actId="113"/>
        <pc:sldMkLst>
          <pc:docMk/>
          <pc:sldMk cId="2399428723" sldId="299"/>
        </pc:sldMkLst>
        <pc:spChg chg="mod">
          <ac:chgData name="Singh, Alexander D C1C USAF USAFA CW/CS38" userId="f4595871-4fbd-4477-9748-61b689356812" providerId="ADAL" clId="{2778D71D-E4D0-8245-849A-B92C9CAA8C41}" dt="2022-09-06T17:03:26.245" v="116" actId="113"/>
          <ac:spMkLst>
            <pc:docMk/>
            <pc:sldMk cId="2399428723" sldId="299"/>
            <ac:spMk id="2" creationId="{179A313B-38B1-43CC-8DF4-526497827C09}"/>
          </ac:spMkLst>
        </pc:spChg>
        <pc:spChg chg="mod">
          <ac:chgData name="Singh, Alexander D C1C USAF USAFA CW/CS38" userId="f4595871-4fbd-4477-9748-61b689356812" providerId="ADAL" clId="{2778D71D-E4D0-8245-849A-B92C9CAA8C41}" dt="2022-09-06T17:03:00.911" v="111" actId="20577"/>
          <ac:spMkLst>
            <pc:docMk/>
            <pc:sldMk cId="2399428723" sldId="299"/>
            <ac:spMk id="3" creationId="{DAE88D4B-D7EC-4A63-4998-E9CA857A6E4D}"/>
          </ac:spMkLst>
        </pc:spChg>
      </pc:sldChg>
      <pc:sldChg chg="new del">
        <pc:chgData name="Singh, Alexander D C1C USAF USAFA CW/CS38" userId="f4595871-4fbd-4477-9748-61b689356812" providerId="ADAL" clId="{2778D71D-E4D0-8245-849A-B92C9CAA8C41}" dt="2022-09-06T17:02:36.730" v="92" actId="680"/>
        <pc:sldMkLst>
          <pc:docMk/>
          <pc:sldMk cId="2900911973" sldId="299"/>
        </pc:sldMkLst>
      </pc:sldChg>
      <pc:sldChg chg="addSp modSp new mod">
        <pc:chgData name="Singh, Alexander D C1C USAF USAFA CW/CS38" userId="f4595871-4fbd-4477-9748-61b689356812" providerId="ADAL" clId="{2778D71D-E4D0-8245-849A-B92C9CAA8C41}" dt="2022-09-06T17:04:28.681" v="144" actId="1076"/>
        <pc:sldMkLst>
          <pc:docMk/>
          <pc:sldMk cId="3096959588" sldId="300"/>
        </pc:sldMkLst>
        <pc:spChg chg="mod">
          <ac:chgData name="Singh, Alexander D C1C USAF USAFA CW/CS38" userId="f4595871-4fbd-4477-9748-61b689356812" providerId="ADAL" clId="{2778D71D-E4D0-8245-849A-B92C9CAA8C41}" dt="2022-09-06T17:04:19.293" v="142" actId="255"/>
          <ac:spMkLst>
            <pc:docMk/>
            <pc:sldMk cId="3096959588" sldId="300"/>
            <ac:spMk id="2" creationId="{AEC4A5E0-980E-7FD7-1E0B-BED2A9A80516}"/>
          </ac:spMkLst>
        </pc:spChg>
        <pc:spChg chg="mod">
          <ac:chgData name="Singh, Alexander D C1C USAF USAFA CW/CS38" userId="f4595871-4fbd-4477-9748-61b689356812" providerId="ADAL" clId="{2778D71D-E4D0-8245-849A-B92C9CAA8C41}" dt="2022-09-06T17:03:57.531" v="135" actId="20577"/>
          <ac:spMkLst>
            <pc:docMk/>
            <pc:sldMk cId="3096959588" sldId="300"/>
            <ac:spMk id="3" creationId="{580F34E2-E086-B053-96E3-2B849E432017}"/>
          </ac:spMkLst>
        </pc:spChg>
        <pc:picChg chg="add mod">
          <ac:chgData name="Singh, Alexander D C1C USAF USAFA CW/CS38" userId="f4595871-4fbd-4477-9748-61b689356812" providerId="ADAL" clId="{2778D71D-E4D0-8245-849A-B92C9CAA8C41}" dt="2022-09-06T17:04:28.681" v="144" actId="1076"/>
          <ac:picMkLst>
            <pc:docMk/>
            <pc:sldMk cId="3096959588" sldId="300"/>
            <ac:picMk id="5" creationId="{0CC781A1-3DBD-AF80-5406-16555A56FC39}"/>
          </ac:picMkLst>
        </pc:picChg>
        <pc:picChg chg="add mod">
          <ac:chgData name="Singh, Alexander D C1C USAF USAFA CW/CS38" userId="f4595871-4fbd-4477-9748-61b689356812" providerId="ADAL" clId="{2778D71D-E4D0-8245-849A-B92C9CAA8C41}" dt="2022-09-06T17:04:28.681" v="144" actId="1076"/>
          <ac:picMkLst>
            <pc:docMk/>
            <pc:sldMk cId="3096959588" sldId="300"/>
            <ac:picMk id="6" creationId="{3910C8A5-7772-042D-9722-9E35438D5204}"/>
          </ac:picMkLst>
        </pc:picChg>
      </pc:sldChg>
      <pc:sldChg chg="modSp new mod">
        <pc:chgData name="Singh, Alexander D C1C USAF USAFA CW/CS38" userId="f4595871-4fbd-4477-9748-61b689356812" providerId="ADAL" clId="{2778D71D-E4D0-8245-849A-B92C9CAA8C41}" dt="2022-09-06T17:05:19.019" v="171" actId="207"/>
        <pc:sldMkLst>
          <pc:docMk/>
          <pc:sldMk cId="1518859150" sldId="301"/>
        </pc:sldMkLst>
        <pc:spChg chg="mod">
          <ac:chgData name="Singh, Alexander D C1C USAF USAFA CW/CS38" userId="f4595871-4fbd-4477-9748-61b689356812" providerId="ADAL" clId="{2778D71D-E4D0-8245-849A-B92C9CAA8C41}" dt="2022-09-06T17:05:19.019" v="171" actId="207"/>
          <ac:spMkLst>
            <pc:docMk/>
            <pc:sldMk cId="1518859150" sldId="301"/>
            <ac:spMk id="2" creationId="{5C08D9F2-9FCD-6E1D-3C72-D34A8427A6C1}"/>
          </ac:spMkLst>
        </pc:spChg>
        <pc:spChg chg="mod">
          <ac:chgData name="Singh, Alexander D C1C USAF USAFA CW/CS38" userId="f4595871-4fbd-4477-9748-61b689356812" providerId="ADAL" clId="{2778D71D-E4D0-8245-849A-B92C9CAA8C41}" dt="2022-09-06T17:04:53.683" v="165" actId="20577"/>
          <ac:spMkLst>
            <pc:docMk/>
            <pc:sldMk cId="1518859150" sldId="301"/>
            <ac:spMk id="3" creationId="{CA2EE2E6-C81A-48C3-979E-8952208D4F48}"/>
          </ac:spMkLst>
        </pc:spChg>
      </pc:sldChg>
    </pc:docChg>
  </pc:docChgLst>
  <pc:docChgLst>
    <pc:chgData name="Henry, Quinn A C1C USAF USAFA CW/CS14" userId="S::c23quinn.henry@afacademy.af.edu::082a7edf-e859-4c54-ba07-d7d61e8984d1" providerId="AD" clId="Web-{DCDEEE86-E9BC-4BE7-A2B8-B6EF32A3ACEE}"/>
    <pc:docChg chg="modSld">
      <pc:chgData name="Henry, Quinn A C1C USAF USAFA CW/CS14" userId="S::c23quinn.henry@afacademy.af.edu::082a7edf-e859-4c54-ba07-d7d61e8984d1" providerId="AD" clId="Web-{DCDEEE86-E9BC-4BE7-A2B8-B6EF32A3ACEE}" dt="2022-08-31T16:51:43.780" v="602"/>
      <pc:docMkLst>
        <pc:docMk/>
      </pc:docMkLst>
      <pc:sldChg chg="modSp">
        <pc:chgData name="Henry, Quinn A C1C USAF USAFA CW/CS14" userId="S::c23quinn.henry@afacademy.af.edu::082a7edf-e859-4c54-ba07-d7d61e8984d1" providerId="AD" clId="Web-{DCDEEE86-E9BC-4BE7-A2B8-B6EF32A3ACEE}" dt="2022-08-31T16:33:58.343" v="23" actId="20577"/>
        <pc:sldMkLst>
          <pc:docMk/>
          <pc:sldMk cId="0" sldId="256"/>
        </pc:sldMkLst>
        <pc:spChg chg="mod">
          <ac:chgData name="Henry, Quinn A C1C USAF USAFA CW/CS14" userId="S::c23quinn.henry@afacademy.af.edu::082a7edf-e859-4c54-ba07-d7d61e8984d1" providerId="AD" clId="Web-{DCDEEE86-E9BC-4BE7-A2B8-B6EF32A3ACEE}" dt="2022-08-31T16:33:58.343" v="23" actId="20577"/>
          <ac:spMkLst>
            <pc:docMk/>
            <pc:sldMk cId="0" sldId="256"/>
            <ac:spMk id="76" creationId="{00000000-0000-0000-0000-000000000000}"/>
          </ac:spMkLst>
        </pc:spChg>
      </pc:sldChg>
      <pc:sldChg chg="delSp modSp">
        <pc:chgData name="Henry, Quinn A C1C USAF USAFA CW/CS14" userId="S::c23quinn.henry@afacademy.af.edu::082a7edf-e859-4c54-ba07-d7d61e8984d1" providerId="AD" clId="Web-{DCDEEE86-E9BC-4BE7-A2B8-B6EF32A3ACEE}" dt="2022-08-31T16:51:43.780" v="602"/>
        <pc:sldMkLst>
          <pc:docMk/>
          <pc:sldMk cId="0" sldId="259"/>
        </pc:sldMkLst>
        <pc:spChg chg="del">
          <ac:chgData name="Henry, Quinn A C1C USAF USAFA CW/CS14" userId="S::c23quinn.henry@afacademy.af.edu::082a7edf-e859-4c54-ba07-d7d61e8984d1" providerId="AD" clId="Web-{DCDEEE86-E9BC-4BE7-A2B8-B6EF32A3ACEE}" dt="2022-08-31T16:51:43.780" v="602"/>
          <ac:spMkLst>
            <pc:docMk/>
            <pc:sldMk cId="0" sldId="259"/>
            <ac:spMk id="2" creationId="{00000000-0000-0000-0000-000000000000}"/>
          </ac:spMkLst>
        </pc:spChg>
        <pc:spChg chg="mod">
          <ac:chgData name="Henry, Quinn A C1C USAF USAFA CW/CS14" userId="S::c23quinn.henry@afacademy.af.edu::082a7edf-e859-4c54-ba07-d7d61e8984d1" providerId="AD" clId="Web-{DCDEEE86-E9BC-4BE7-A2B8-B6EF32A3ACEE}" dt="2022-08-31T16:51:41.311" v="601" actId="20577"/>
          <ac:spMkLst>
            <pc:docMk/>
            <pc:sldMk cId="0" sldId="259"/>
            <ac:spMk id="106" creationId="{00000000-0000-0000-0000-000000000000}"/>
          </ac:spMkLst>
        </pc:spChg>
      </pc:sldChg>
      <pc:sldChg chg="modSp">
        <pc:chgData name="Henry, Quinn A C1C USAF USAFA CW/CS14" userId="S::c23quinn.henry@afacademy.af.edu::082a7edf-e859-4c54-ba07-d7d61e8984d1" providerId="AD" clId="Web-{DCDEEE86-E9BC-4BE7-A2B8-B6EF32A3ACEE}" dt="2022-08-31T16:36:17.798" v="27" actId="20577"/>
        <pc:sldMkLst>
          <pc:docMk/>
          <pc:sldMk cId="63723923" sldId="287"/>
        </pc:sldMkLst>
        <pc:spChg chg="mod">
          <ac:chgData name="Henry, Quinn A C1C USAF USAFA CW/CS14" userId="S::c23quinn.henry@afacademy.af.edu::082a7edf-e859-4c54-ba07-d7d61e8984d1" providerId="AD" clId="Web-{DCDEEE86-E9BC-4BE7-A2B8-B6EF32A3ACEE}" dt="2022-08-31T16:36:17.798" v="27" actId="20577"/>
          <ac:spMkLst>
            <pc:docMk/>
            <pc:sldMk cId="63723923" sldId="287"/>
            <ac:spMk id="2" creationId="{00000000-0000-0000-0000-000000000000}"/>
          </ac:spMkLst>
        </pc:spChg>
      </pc:sldChg>
    </pc:docChg>
  </pc:docChgLst>
  <pc:docChgLst>
    <pc:chgData name="Singh, Alexander D C1C USAF USAFA CW/CS38" userId="S::c23alexander.singh@afacademy.af.edu::f4595871-4fbd-4477-9748-61b689356812" providerId="AD" clId="Web-{687D1E60-0448-23ED-FDA2-A06ADC7ACB0E}"/>
    <pc:docChg chg="modSld">
      <pc:chgData name="Singh, Alexander D C1C USAF USAFA CW/CS38" userId="S::c23alexander.singh@afacademy.af.edu::f4595871-4fbd-4477-9748-61b689356812" providerId="AD" clId="Web-{687D1E60-0448-23ED-FDA2-A06ADC7ACB0E}" dt="2022-09-06T16:31:25.672" v="9" actId="20577"/>
      <pc:docMkLst>
        <pc:docMk/>
      </pc:docMkLst>
      <pc:sldChg chg="modSp">
        <pc:chgData name="Singh, Alexander D C1C USAF USAFA CW/CS38" userId="S::c23alexander.singh@afacademy.af.edu::f4595871-4fbd-4477-9748-61b689356812" providerId="AD" clId="Web-{687D1E60-0448-23ED-FDA2-A06ADC7ACB0E}" dt="2022-09-06T16:31:25.672" v="9" actId="20577"/>
        <pc:sldMkLst>
          <pc:docMk/>
          <pc:sldMk cId="0" sldId="257"/>
        </pc:sldMkLst>
        <pc:spChg chg="mod">
          <ac:chgData name="Singh, Alexander D C1C USAF USAFA CW/CS38" userId="S::c23alexander.singh@afacademy.af.edu::f4595871-4fbd-4477-9748-61b689356812" providerId="AD" clId="Web-{687D1E60-0448-23ED-FDA2-A06ADC7ACB0E}" dt="2022-09-06T16:31:25.672" v="9" actId="20577"/>
          <ac:spMkLst>
            <pc:docMk/>
            <pc:sldMk cId="0" sldId="257"/>
            <ac:spMk id="2" creationId="{00000000-0000-0000-0000-000000000000}"/>
          </ac:spMkLst>
        </pc:spChg>
      </pc:sldChg>
      <pc:sldChg chg="modSp">
        <pc:chgData name="Singh, Alexander D C1C USAF USAFA CW/CS38" userId="S::c23alexander.singh@afacademy.af.edu::f4595871-4fbd-4477-9748-61b689356812" providerId="AD" clId="Web-{687D1E60-0448-23ED-FDA2-A06ADC7ACB0E}" dt="2022-09-06T16:29:52.452" v="7" actId="20577"/>
        <pc:sldMkLst>
          <pc:docMk/>
          <pc:sldMk cId="63723923" sldId="287"/>
        </pc:sldMkLst>
        <pc:spChg chg="mod">
          <ac:chgData name="Singh, Alexander D C1C USAF USAFA CW/CS38" userId="S::c23alexander.singh@afacademy.af.edu::f4595871-4fbd-4477-9748-61b689356812" providerId="AD" clId="Web-{687D1E60-0448-23ED-FDA2-A06ADC7ACB0E}" dt="2022-09-06T16:29:52.452" v="7" actId="20577"/>
          <ac:spMkLst>
            <pc:docMk/>
            <pc:sldMk cId="63723923" sldId="287"/>
            <ac:spMk id="2" creationId="{00000000-0000-0000-0000-000000000000}"/>
          </ac:spMkLst>
        </pc:spChg>
      </pc:sldChg>
    </pc:docChg>
  </pc:docChgLst>
  <pc:docChgLst>
    <pc:chgData name="Henry, Quinn A C1C USAF USAFA CW/CS14" userId="S::c23quinn.henry@afacademy.af.edu::082a7edf-e859-4c54-ba07-d7d61e8984d1" providerId="AD" clId="Web-{565EDDB3-012D-38E2-E533-E62334A941C5}"/>
    <pc:docChg chg="addSld modSld">
      <pc:chgData name="Henry, Quinn A C1C USAF USAFA CW/CS14" userId="S::c23quinn.henry@afacademy.af.edu::082a7edf-e859-4c54-ba07-d7d61e8984d1" providerId="AD" clId="Web-{565EDDB3-012D-38E2-E533-E62334A941C5}" dt="2022-09-08T16:53:58.504" v="1285" actId="20577"/>
      <pc:docMkLst>
        <pc:docMk/>
      </pc:docMkLst>
      <pc:sldChg chg="modSp">
        <pc:chgData name="Henry, Quinn A C1C USAF USAFA CW/CS14" userId="S::c23quinn.henry@afacademy.af.edu::082a7edf-e859-4c54-ba07-d7d61e8984d1" providerId="AD" clId="Web-{565EDDB3-012D-38E2-E533-E62334A941C5}" dt="2022-09-06T16:32:35.996" v="470" actId="20577"/>
        <pc:sldMkLst>
          <pc:docMk/>
          <pc:sldMk cId="0" sldId="259"/>
        </pc:sldMkLst>
        <pc:spChg chg="mod">
          <ac:chgData name="Henry, Quinn A C1C USAF USAFA CW/CS14" userId="S::c23quinn.henry@afacademy.af.edu::082a7edf-e859-4c54-ba07-d7d61e8984d1" providerId="AD" clId="Web-{565EDDB3-012D-38E2-E533-E62334A941C5}" dt="2022-09-06T16:32:35.996" v="470" actId="20577"/>
          <ac:spMkLst>
            <pc:docMk/>
            <pc:sldMk cId="0" sldId="259"/>
            <ac:spMk id="106" creationId="{00000000-0000-0000-0000-000000000000}"/>
          </ac:spMkLst>
        </pc:spChg>
      </pc:sldChg>
      <pc:sldChg chg="modSp">
        <pc:chgData name="Henry, Quinn A C1C USAF USAFA CW/CS14" userId="S::c23quinn.henry@afacademy.af.edu::082a7edf-e859-4c54-ba07-d7d61e8984d1" providerId="AD" clId="Web-{565EDDB3-012D-38E2-E533-E62334A941C5}" dt="2022-09-06T17:06:18.045" v="894" actId="20577"/>
        <pc:sldMkLst>
          <pc:docMk/>
          <pc:sldMk cId="0" sldId="275"/>
        </pc:sldMkLst>
        <pc:spChg chg="mod">
          <ac:chgData name="Henry, Quinn A C1C USAF USAFA CW/CS14" userId="S::c23quinn.henry@afacademy.af.edu::082a7edf-e859-4c54-ba07-d7d61e8984d1" providerId="AD" clId="Web-{565EDDB3-012D-38E2-E533-E62334A941C5}" dt="2022-09-06T17:06:18.045" v="894" actId="20577"/>
          <ac:spMkLst>
            <pc:docMk/>
            <pc:sldMk cId="0" sldId="275"/>
            <ac:spMk id="257" creationId="{00000000-0000-0000-0000-000000000000}"/>
          </ac:spMkLst>
        </pc:spChg>
      </pc:sldChg>
      <pc:sldChg chg="modSp">
        <pc:chgData name="Henry, Quinn A C1C USAF USAFA CW/CS14" userId="S::c23quinn.henry@afacademy.af.edu::082a7edf-e859-4c54-ba07-d7d61e8984d1" providerId="AD" clId="Web-{565EDDB3-012D-38E2-E533-E62334A941C5}" dt="2022-09-06T16:45:50.275" v="877" actId="20577"/>
        <pc:sldMkLst>
          <pc:docMk/>
          <pc:sldMk cId="0" sldId="280"/>
        </pc:sldMkLst>
        <pc:spChg chg="mod">
          <ac:chgData name="Henry, Quinn A C1C USAF USAFA CW/CS14" userId="S::c23quinn.henry@afacademy.af.edu::082a7edf-e859-4c54-ba07-d7d61e8984d1" providerId="AD" clId="Web-{565EDDB3-012D-38E2-E533-E62334A941C5}" dt="2022-09-06T16:45:50.275" v="877" actId="20577"/>
          <ac:spMkLst>
            <pc:docMk/>
            <pc:sldMk cId="0" sldId="280"/>
            <ac:spMk id="298" creationId="{00000000-0000-0000-0000-000000000000}"/>
          </ac:spMkLst>
        </pc:spChg>
      </pc:sldChg>
      <pc:sldChg chg="modSp">
        <pc:chgData name="Henry, Quinn A C1C USAF USAFA CW/CS14" userId="S::c23quinn.henry@afacademy.af.edu::082a7edf-e859-4c54-ba07-d7d61e8984d1" providerId="AD" clId="Web-{565EDDB3-012D-38E2-E533-E62334A941C5}" dt="2022-09-06T17:13:17.521" v="1264" actId="20577"/>
        <pc:sldMkLst>
          <pc:docMk/>
          <pc:sldMk cId="0" sldId="281"/>
        </pc:sldMkLst>
        <pc:spChg chg="mod">
          <ac:chgData name="Henry, Quinn A C1C USAF USAFA CW/CS14" userId="S::c23quinn.henry@afacademy.af.edu::082a7edf-e859-4c54-ba07-d7d61e8984d1" providerId="AD" clId="Web-{565EDDB3-012D-38E2-E533-E62334A941C5}" dt="2022-09-06T17:13:17.521" v="1264" actId="20577"/>
          <ac:spMkLst>
            <pc:docMk/>
            <pc:sldMk cId="0" sldId="281"/>
            <ac:spMk id="305" creationId="{00000000-0000-0000-0000-000000000000}"/>
          </ac:spMkLst>
        </pc:spChg>
        <pc:spChg chg="mod">
          <ac:chgData name="Henry, Quinn A C1C USAF USAFA CW/CS14" userId="S::c23quinn.henry@afacademy.af.edu::082a7edf-e859-4c54-ba07-d7d61e8984d1" providerId="AD" clId="Web-{565EDDB3-012D-38E2-E533-E62334A941C5}" dt="2022-09-06T16:45:13.306" v="824" actId="20577"/>
          <ac:spMkLst>
            <pc:docMk/>
            <pc:sldMk cId="0" sldId="281"/>
            <ac:spMk id="306" creationId="{00000000-0000-0000-0000-000000000000}"/>
          </ac:spMkLst>
        </pc:spChg>
      </pc:sldChg>
      <pc:sldChg chg="modSp">
        <pc:chgData name="Henry, Quinn A C1C USAF USAFA CW/CS14" userId="S::c23quinn.henry@afacademy.af.edu::082a7edf-e859-4c54-ba07-d7d61e8984d1" providerId="AD" clId="Web-{565EDDB3-012D-38E2-E533-E62334A941C5}" dt="2022-09-06T16:45:00.884" v="800" actId="20577"/>
        <pc:sldMkLst>
          <pc:docMk/>
          <pc:sldMk cId="0" sldId="282"/>
        </pc:sldMkLst>
        <pc:spChg chg="mod">
          <ac:chgData name="Henry, Quinn A C1C USAF USAFA CW/CS14" userId="S::c23quinn.henry@afacademy.af.edu::082a7edf-e859-4c54-ba07-d7d61e8984d1" providerId="AD" clId="Web-{565EDDB3-012D-38E2-E533-E62334A941C5}" dt="2022-09-06T16:45:00.884" v="800" actId="20577"/>
          <ac:spMkLst>
            <pc:docMk/>
            <pc:sldMk cId="0" sldId="282"/>
            <ac:spMk id="312" creationId="{00000000-0000-0000-0000-000000000000}"/>
          </ac:spMkLst>
        </pc:spChg>
      </pc:sldChg>
      <pc:sldChg chg="modSp">
        <pc:chgData name="Henry, Quinn A C1C USAF USAFA CW/CS14" userId="S::c23quinn.henry@afacademy.af.edu::082a7edf-e859-4c54-ba07-d7d61e8984d1" providerId="AD" clId="Web-{565EDDB3-012D-38E2-E533-E62334A941C5}" dt="2022-09-06T16:31:54.777" v="457" actId="20577"/>
        <pc:sldMkLst>
          <pc:docMk/>
          <pc:sldMk cId="637770" sldId="294"/>
        </pc:sldMkLst>
        <pc:spChg chg="mod">
          <ac:chgData name="Henry, Quinn A C1C USAF USAFA CW/CS14" userId="S::c23quinn.henry@afacademy.af.edu::082a7edf-e859-4c54-ba07-d7d61e8984d1" providerId="AD" clId="Web-{565EDDB3-012D-38E2-E533-E62334A941C5}" dt="2022-09-06T16:31:54.777" v="457" actId="20577"/>
          <ac:spMkLst>
            <pc:docMk/>
            <pc:sldMk cId="637770" sldId="294"/>
            <ac:spMk id="2" creationId="{8E40806D-67BA-4F1F-74F0-B84FAD95653E}"/>
          </ac:spMkLst>
        </pc:spChg>
      </pc:sldChg>
      <pc:sldChg chg="addSp modSp new">
        <pc:chgData name="Henry, Quinn A C1C USAF USAFA CW/CS14" userId="S::c23quinn.henry@afacademy.af.edu::082a7edf-e859-4c54-ba07-d7d61e8984d1" providerId="AD" clId="Web-{565EDDB3-012D-38E2-E533-E62334A941C5}" dt="2022-09-06T17:04:56.887" v="889" actId="14100"/>
        <pc:sldMkLst>
          <pc:docMk/>
          <pc:sldMk cId="1560606005" sldId="295"/>
        </pc:sldMkLst>
        <pc:spChg chg="mod">
          <ac:chgData name="Henry, Quinn A C1C USAF USAFA CW/CS14" userId="S::c23quinn.henry@afacademy.af.edu::082a7edf-e859-4c54-ba07-d7d61e8984d1" providerId="AD" clId="Web-{565EDDB3-012D-38E2-E533-E62334A941C5}" dt="2022-09-06T17:04:42.356" v="884" actId="1076"/>
          <ac:spMkLst>
            <pc:docMk/>
            <pc:sldMk cId="1560606005" sldId="295"/>
            <ac:spMk id="2" creationId="{D91036E8-0116-0DEA-EE4A-8201573C6784}"/>
          </ac:spMkLst>
        </pc:spChg>
        <pc:spChg chg="mod">
          <ac:chgData name="Henry, Quinn A C1C USAF USAFA CW/CS14" userId="S::c23quinn.henry@afacademy.af.edu::082a7edf-e859-4c54-ba07-d7d61e8984d1" providerId="AD" clId="Web-{565EDDB3-012D-38E2-E533-E62334A941C5}" dt="2022-09-06T16:15:17.291" v="15" actId="20577"/>
          <ac:spMkLst>
            <pc:docMk/>
            <pc:sldMk cId="1560606005" sldId="295"/>
            <ac:spMk id="3" creationId="{F6C0CA0D-A03B-C6EC-C6F9-A0D005022D0C}"/>
          </ac:spMkLst>
        </pc:spChg>
        <pc:picChg chg="add mod">
          <ac:chgData name="Henry, Quinn A C1C USAF USAFA CW/CS14" userId="S::c23quinn.henry@afacademy.af.edu::082a7edf-e859-4c54-ba07-d7d61e8984d1" providerId="AD" clId="Web-{565EDDB3-012D-38E2-E533-E62334A941C5}" dt="2022-09-06T17:03:48.605" v="881" actId="1076"/>
          <ac:picMkLst>
            <pc:docMk/>
            <pc:sldMk cId="1560606005" sldId="295"/>
            <ac:picMk id="5" creationId="{59473F0F-FB8B-36BD-7354-45A4D09B1DA3}"/>
          </ac:picMkLst>
        </pc:picChg>
        <pc:picChg chg="add mod">
          <ac:chgData name="Henry, Quinn A C1C USAF USAFA CW/CS14" userId="S::c23quinn.henry@afacademy.af.edu::082a7edf-e859-4c54-ba07-d7d61e8984d1" providerId="AD" clId="Web-{565EDDB3-012D-38E2-E533-E62334A941C5}" dt="2022-09-06T17:04:56.887" v="889" actId="14100"/>
          <ac:picMkLst>
            <pc:docMk/>
            <pc:sldMk cId="1560606005" sldId="295"/>
            <ac:picMk id="6" creationId="{17EA4097-0E95-0867-DA63-79B0434D15CC}"/>
          </ac:picMkLst>
        </pc:picChg>
      </pc:sldChg>
      <pc:sldChg chg="modSp">
        <pc:chgData name="Henry, Quinn A C1C USAF USAFA CW/CS14" userId="S::c23quinn.henry@afacademy.af.edu::082a7edf-e859-4c54-ba07-d7d61e8984d1" providerId="AD" clId="Web-{565EDDB3-012D-38E2-E533-E62334A941C5}" dt="2022-09-08T16:53:58.504" v="1285" actId="20577"/>
        <pc:sldMkLst>
          <pc:docMk/>
          <pc:sldMk cId="3096959588" sldId="300"/>
        </pc:sldMkLst>
        <pc:spChg chg="mod">
          <ac:chgData name="Henry, Quinn A C1C USAF USAFA CW/CS14" userId="S::c23quinn.henry@afacademy.af.edu::082a7edf-e859-4c54-ba07-d7d61e8984d1" providerId="AD" clId="Web-{565EDDB3-012D-38E2-E533-E62334A941C5}" dt="2022-09-08T16:53:58.504" v="1285" actId="20577"/>
          <ac:spMkLst>
            <pc:docMk/>
            <pc:sldMk cId="3096959588" sldId="300"/>
            <ac:spMk id="2" creationId="{AEC4A5E0-980E-7FD7-1E0B-BED2A9A80516}"/>
          </ac:spMkLst>
        </pc:spChg>
      </pc:sldChg>
    </pc:docChg>
  </pc:docChgLst>
  <pc:docChgLst>
    <pc:chgData name="Singh, Alexander D C1C USAF USAFA CW/CS38" userId="S::c23alexander.singh@afacademy.af.edu::f4595871-4fbd-4477-9748-61b689356812" providerId="AD" clId="Web-{4E04F6D8-039E-84FC-CF4C-B0F901B3BFA7}"/>
    <pc:docChg chg="modSld">
      <pc:chgData name="Singh, Alexander D C1C USAF USAFA CW/CS38" userId="S::c23alexander.singh@afacademy.af.edu::f4595871-4fbd-4477-9748-61b689356812" providerId="AD" clId="Web-{4E04F6D8-039E-84FC-CF4C-B0F901B3BFA7}" dt="2022-08-31T16:50:27.201" v="542" actId="20577"/>
      <pc:docMkLst>
        <pc:docMk/>
      </pc:docMkLst>
      <pc:sldChg chg="modSp">
        <pc:chgData name="Singh, Alexander D C1C USAF USAFA CW/CS38" userId="S::c23alexander.singh@afacademy.af.edu::f4595871-4fbd-4477-9748-61b689356812" providerId="AD" clId="Web-{4E04F6D8-039E-84FC-CF4C-B0F901B3BFA7}" dt="2022-08-31T16:50:27.201" v="542" actId="20577"/>
        <pc:sldMkLst>
          <pc:docMk/>
          <pc:sldMk cId="0" sldId="275"/>
        </pc:sldMkLst>
        <pc:spChg chg="mod">
          <ac:chgData name="Singh, Alexander D C1C USAF USAFA CW/CS38" userId="S::c23alexander.singh@afacademy.af.edu::f4595871-4fbd-4477-9748-61b689356812" providerId="AD" clId="Web-{4E04F6D8-039E-84FC-CF4C-B0F901B3BFA7}" dt="2022-08-31T16:50:27.201" v="542" actId="20577"/>
          <ac:spMkLst>
            <pc:docMk/>
            <pc:sldMk cId="0" sldId="275"/>
            <ac:spMk id="257" creationId="{00000000-0000-0000-0000-000000000000}"/>
          </ac:spMkLst>
        </pc:spChg>
      </pc:sldChg>
      <pc:sldChg chg="modSp">
        <pc:chgData name="Singh, Alexander D C1C USAF USAFA CW/CS38" userId="S::c23alexander.singh@afacademy.af.edu::f4595871-4fbd-4477-9748-61b689356812" providerId="AD" clId="Web-{4E04F6D8-039E-84FC-CF4C-B0F901B3BFA7}" dt="2022-08-31T16:44:08.369" v="302" actId="20577"/>
        <pc:sldMkLst>
          <pc:docMk/>
          <pc:sldMk cId="0" sldId="280"/>
        </pc:sldMkLst>
        <pc:spChg chg="mod">
          <ac:chgData name="Singh, Alexander D C1C USAF USAFA CW/CS38" userId="S::c23alexander.singh@afacademy.af.edu::f4595871-4fbd-4477-9748-61b689356812" providerId="AD" clId="Web-{4E04F6D8-039E-84FC-CF4C-B0F901B3BFA7}" dt="2022-08-31T16:44:08.369" v="302" actId="20577"/>
          <ac:spMkLst>
            <pc:docMk/>
            <pc:sldMk cId="0" sldId="280"/>
            <ac:spMk id="298" creationId="{00000000-0000-0000-0000-000000000000}"/>
          </ac:spMkLst>
        </pc:spChg>
      </pc:sldChg>
    </pc:docChg>
  </pc:docChgLst>
  <pc:docChgLst>
    <pc:chgData name="Singh, Alexander D C1C USAF USAFA CW/CS38" userId="S::c23alexander.singh@afacademy.af.edu::f4595871-4fbd-4477-9748-61b689356812" providerId="AD" clId="Web-{E1771550-CA1D-4FF4-8B76-7C10C02F8F6B}"/>
    <pc:docChg chg="delSld">
      <pc:chgData name="Singh, Alexander D C1C USAF USAFA CW/CS38" userId="S::c23alexander.singh@afacademy.af.edu::f4595871-4fbd-4477-9748-61b689356812" providerId="AD" clId="Web-{E1771550-CA1D-4FF4-8B76-7C10C02F8F6B}" dt="2022-10-04T01:54:02.805" v="0"/>
      <pc:docMkLst>
        <pc:docMk/>
      </pc:docMkLst>
      <pc:sldChg chg="del">
        <pc:chgData name="Singh, Alexander D C1C USAF USAFA CW/CS38" userId="S::c23alexander.singh@afacademy.af.edu::f4595871-4fbd-4477-9748-61b689356812" providerId="AD" clId="Web-{E1771550-CA1D-4FF4-8B76-7C10C02F8F6B}" dt="2022-10-04T01:54:02.805" v="0"/>
        <pc:sldMkLst>
          <pc:docMk/>
          <pc:sldMk cId="3214444181" sldId="309"/>
        </pc:sldMkLst>
      </pc:sldChg>
    </pc:docChg>
  </pc:docChgLst>
  <pc:docChgLst>
    <pc:chgData name="Hermanson, John C C1C USAF USAFA CW/CS12" userId="S::c23john.hermanson@afacademy.af.edu::6e1403c4-d699-4248-bc27-2e69a5d5b1ff" providerId="AD" clId="Web-{0DE331E0-391B-45FA-B13B-B188BACBF408}"/>
    <pc:docChg chg="modSld">
      <pc:chgData name="Hermanson, John C C1C USAF USAFA CW/CS12" userId="S::c23john.hermanson@afacademy.af.edu::6e1403c4-d699-4248-bc27-2e69a5d5b1ff" providerId="AD" clId="Web-{0DE331E0-391B-45FA-B13B-B188BACBF408}" dt="2022-09-06T17:00:31.858" v="4" actId="1076"/>
      <pc:docMkLst>
        <pc:docMk/>
      </pc:docMkLst>
      <pc:sldChg chg="modSp">
        <pc:chgData name="Hermanson, John C C1C USAF USAFA CW/CS12" userId="S::c23john.hermanson@afacademy.af.edu::6e1403c4-d699-4248-bc27-2e69a5d5b1ff" providerId="AD" clId="Web-{0DE331E0-391B-45FA-B13B-B188BACBF408}" dt="2022-09-06T17:00:31.858" v="4" actId="1076"/>
        <pc:sldMkLst>
          <pc:docMk/>
          <pc:sldMk cId="0" sldId="280"/>
        </pc:sldMkLst>
        <pc:picChg chg="mod">
          <ac:chgData name="Hermanson, John C C1C USAF USAFA CW/CS12" userId="S::c23john.hermanson@afacademy.af.edu::6e1403c4-d699-4248-bc27-2e69a5d5b1ff" providerId="AD" clId="Web-{0DE331E0-391B-45FA-B13B-B188BACBF408}" dt="2022-09-06T17:00:31.858" v="4" actId="1076"/>
          <ac:picMkLst>
            <pc:docMk/>
            <pc:sldMk cId="0" sldId="280"/>
            <ac:picMk id="3" creationId="{7C652C35-9A15-13FA-F012-6E34E6F9B8EE}"/>
          </ac:picMkLst>
        </pc:picChg>
        <pc:picChg chg="mod">
          <ac:chgData name="Hermanson, John C C1C USAF USAFA CW/CS12" userId="S::c23john.hermanson@afacademy.af.edu::6e1403c4-d699-4248-bc27-2e69a5d5b1ff" providerId="AD" clId="Web-{0DE331E0-391B-45FA-B13B-B188BACBF408}" dt="2022-09-06T17:00:28.155" v="3" actId="1076"/>
          <ac:picMkLst>
            <pc:docMk/>
            <pc:sldMk cId="0" sldId="280"/>
            <ac:picMk id="1026" creationId="{7AFF4FF9-731D-E6BD-E25A-89563F43C872}"/>
          </ac:picMkLst>
        </pc:picChg>
      </pc:sldChg>
      <pc:sldChg chg="modSp">
        <pc:chgData name="Hermanson, John C C1C USAF USAFA CW/CS12" userId="S::c23john.hermanson@afacademy.af.edu::6e1403c4-d699-4248-bc27-2e69a5d5b1ff" providerId="AD" clId="Web-{0DE331E0-391B-45FA-B13B-B188BACBF408}" dt="2022-09-06T16:59:13.545" v="1" actId="20577"/>
        <pc:sldMkLst>
          <pc:docMk/>
          <pc:sldMk cId="0" sldId="282"/>
        </pc:sldMkLst>
        <pc:spChg chg="mod">
          <ac:chgData name="Hermanson, John C C1C USAF USAFA CW/CS12" userId="S::c23john.hermanson@afacademy.af.edu::6e1403c4-d699-4248-bc27-2e69a5d5b1ff" providerId="AD" clId="Web-{0DE331E0-391B-45FA-B13B-B188BACBF408}" dt="2022-09-06T16:59:13.545" v="1" actId="20577"/>
          <ac:spMkLst>
            <pc:docMk/>
            <pc:sldMk cId="0" sldId="282"/>
            <ac:spMk id="312" creationId="{00000000-0000-0000-0000-000000000000}"/>
          </ac:spMkLst>
        </pc:spChg>
      </pc:sldChg>
    </pc:docChg>
  </pc:docChgLst>
  <pc:docChgLst>
    <pc:chgData name="Hermanson, John C C1C USAF USAFA CW/CS12" userId="S::c23john.hermanson@afacademy.af.edu::6e1403c4-d699-4248-bc27-2e69a5d5b1ff" providerId="AD" clId="Web-{D877B403-107B-4702-90E6-16E71876EA43}"/>
    <pc:docChg chg="modSld">
      <pc:chgData name="Hermanson, John C C1C USAF USAFA CW/CS12" userId="S::c23john.hermanson@afacademy.af.edu::6e1403c4-d699-4248-bc27-2e69a5d5b1ff" providerId="AD" clId="Web-{D877B403-107B-4702-90E6-16E71876EA43}" dt="2022-10-04T02:08:28.434" v="0" actId="1076"/>
      <pc:docMkLst>
        <pc:docMk/>
      </pc:docMkLst>
      <pc:sldChg chg="modSp">
        <pc:chgData name="Hermanson, John C C1C USAF USAFA CW/CS12" userId="S::c23john.hermanson@afacademy.af.edu::6e1403c4-d699-4248-bc27-2e69a5d5b1ff" providerId="AD" clId="Web-{D877B403-107B-4702-90E6-16E71876EA43}" dt="2022-10-04T02:08:28.434" v="0" actId="1076"/>
        <pc:sldMkLst>
          <pc:docMk/>
          <pc:sldMk cId="0" sldId="283"/>
        </pc:sldMkLst>
        <pc:picChg chg="mod">
          <ac:chgData name="Hermanson, John C C1C USAF USAFA CW/CS12" userId="S::c23john.hermanson@afacademy.af.edu::6e1403c4-d699-4248-bc27-2e69a5d5b1ff" providerId="AD" clId="Web-{D877B403-107B-4702-90E6-16E71876EA43}" dt="2022-10-04T02:08:28.434" v="0" actId="1076"/>
          <ac:picMkLst>
            <pc:docMk/>
            <pc:sldMk cId="0" sldId="283"/>
            <ac:picMk id="322" creationId="{00000000-0000-0000-0000-000000000000}"/>
          </ac:picMkLst>
        </pc:picChg>
      </pc:sldChg>
    </pc:docChg>
  </pc:docChgLst>
  <pc:docChgLst>
    <pc:chgData name="Pak, Nathan M C1C USAF USAFA CW/CS18" userId="S::c23nathan.pak@afacademy.af.edu::8195bfbc-b960-4083-853b-1bce3bf837c7" providerId="AD" clId="Web-{E7C2EA5E-E524-5E99-8E05-0D521B3B159C}"/>
    <pc:docChg chg="modSld">
      <pc:chgData name="Pak, Nathan M C1C USAF USAFA CW/CS18" userId="S::c23nathan.pak@afacademy.af.edu::8195bfbc-b960-4083-853b-1bce3bf837c7" providerId="AD" clId="Web-{E7C2EA5E-E524-5E99-8E05-0D521B3B159C}" dt="2022-10-04T02:02:14.567" v="78" actId="1076"/>
      <pc:docMkLst>
        <pc:docMk/>
      </pc:docMkLst>
      <pc:sldChg chg="addSp modSp">
        <pc:chgData name="Pak, Nathan M C1C USAF USAFA CW/CS18" userId="S::c23nathan.pak@afacademy.af.edu::8195bfbc-b960-4083-853b-1bce3bf837c7" providerId="AD" clId="Web-{E7C2EA5E-E524-5E99-8E05-0D521B3B159C}" dt="2022-10-04T02:02:14.567" v="78" actId="1076"/>
        <pc:sldMkLst>
          <pc:docMk/>
          <pc:sldMk cId="1235175226" sldId="307"/>
        </pc:sldMkLst>
        <pc:spChg chg="mod">
          <ac:chgData name="Pak, Nathan M C1C USAF USAFA CW/CS18" userId="S::c23nathan.pak@afacademy.af.edu::8195bfbc-b960-4083-853b-1bce3bf837c7" providerId="AD" clId="Web-{E7C2EA5E-E524-5E99-8E05-0D521B3B159C}" dt="2022-10-04T02:02:08.692" v="75" actId="14100"/>
          <ac:spMkLst>
            <pc:docMk/>
            <pc:sldMk cId="1235175226" sldId="307"/>
            <ac:spMk id="2" creationId="{8C1906B5-A894-D599-5FFA-553AAA0E66A3}"/>
          </ac:spMkLst>
        </pc:spChg>
        <pc:picChg chg="add mod">
          <ac:chgData name="Pak, Nathan M C1C USAF USAFA CW/CS18" userId="S::c23nathan.pak@afacademy.af.edu::8195bfbc-b960-4083-853b-1bce3bf837c7" providerId="AD" clId="Web-{E7C2EA5E-E524-5E99-8E05-0D521B3B159C}" dt="2022-10-04T02:02:14.567" v="78" actId="1076"/>
          <ac:picMkLst>
            <pc:docMk/>
            <pc:sldMk cId="1235175226" sldId="307"/>
            <ac:picMk id="5" creationId="{C2E2A03D-E0EB-6C30-06F9-1FAB5D79A42E}"/>
          </ac:picMkLst>
        </pc:picChg>
        <pc:picChg chg="add mod">
          <ac:chgData name="Pak, Nathan M C1C USAF USAFA CW/CS18" userId="S::c23nathan.pak@afacademy.af.edu::8195bfbc-b960-4083-853b-1bce3bf837c7" providerId="AD" clId="Web-{E7C2EA5E-E524-5E99-8E05-0D521B3B159C}" dt="2022-10-04T02:02:13.208" v="77" actId="14100"/>
          <ac:picMkLst>
            <pc:docMk/>
            <pc:sldMk cId="1235175226" sldId="307"/>
            <ac:picMk id="6" creationId="{B461BA1F-549A-ADD9-6352-ACB676298F48}"/>
          </ac:picMkLst>
        </pc:picChg>
      </pc:sldChg>
    </pc:docChg>
  </pc:docChgLst>
  <pc:docChgLst>
    <pc:chgData name="Henry, Quinn A C1C USAF USAFA CW/CS14" userId="S::c23quinn.henry@afacademy.af.edu::082a7edf-e859-4c54-ba07-d7d61e8984d1" providerId="AD" clId="Web-{E684443E-5E38-48E2-8D8B-E7058A923C9F}"/>
    <pc:docChg chg="addSld modSld sldOrd">
      <pc:chgData name="Henry, Quinn A C1C USAF USAFA CW/CS14" userId="S::c23quinn.henry@afacademy.af.edu::082a7edf-e859-4c54-ba07-d7d61e8984d1" providerId="AD" clId="Web-{E684443E-5E38-48E2-8D8B-E7058A923C9F}" dt="2022-09-30T17:01:13.098" v="787" actId="1076"/>
      <pc:docMkLst>
        <pc:docMk/>
      </pc:docMkLst>
      <pc:sldChg chg="modSp">
        <pc:chgData name="Henry, Quinn A C1C USAF USAFA CW/CS14" userId="S::c23quinn.henry@afacademy.af.edu::082a7edf-e859-4c54-ba07-d7d61e8984d1" providerId="AD" clId="Web-{E684443E-5E38-48E2-8D8B-E7058A923C9F}" dt="2022-09-30T16:20:48.622" v="20" actId="20577"/>
        <pc:sldMkLst>
          <pc:docMk/>
          <pc:sldMk cId="0" sldId="257"/>
        </pc:sldMkLst>
        <pc:spChg chg="mod">
          <ac:chgData name="Henry, Quinn A C1C USAF USAFA CW/CS14" userId="S::c23quinn.henry@afacademy.af.edu::082a7edf-e859-4c54-ba07-d7d61e8984d1" providerId="AD" clId="Web-{E684443E-5E38-48E2-8D8B-E7058A923C9F}" dt="2022-09-30T16:20:48.622" v="20" actId="20577"/>
          <ac:spMkLst>
            <pc:docMk/>
            <pc:sldMk cId="0" sldId="257"/>
            <ac:spMk id="88" creationId="{00000000-0000-0000-0000-000000000000}"/>
          </ac:spMkLst>
        </pc:spChg>
      </pc:sldChg>
      <pc:sldChg chg="modSp">
        <pc:chgData name="Henry, Quinn A C1C USAF USAFA CW/CS14" userId="S::c23quinn.henry@afacademy.af.edu::082a7edf-e859-4c54-ba07-d7d61e8984d1" providerId="AD" clId="Web-{E684443E-5E38-48E2-8D8B-E7058A923C9F}" dt="2022-09-30T16:36:39.997" v="528" actId="20577"/>
        <pc:sldMkLst>
          <pc:docMk/>
          <pc:sldMk cId="0" sldId="275"/>
        </pc:sldMkLst>
        <pc:spChg chg="mod">
          <ac:chgData name="Henry, Quinn A C1C USAF USAFA CW/CS14" userId="S::c23quinn.henry@afacademy.af.edu::082a7edf-e859-4c54-ba07-d7d61e8984d1" providerId="AD" clId="Web-{E684443E-5E38-48E2-8D8B-E7058A923C9F}" dt="2022-09-30T16:36:39.997" v="528" actId="20577"/>
          <ac:spMkLst>
            <pc:docMk/>
            <pc:sldMk cId="0" sldId="275"/>
            <ac:spMk id="257" creationId="{00000000-0000-0000-0000-000000000000}"/>
          </ac:spMkLst>
        </pc:spChg>
      </pc:sldChg>
      <pc:sldChg chg="modSp">
        <pc:chgData name="Henry, Quinn A C1C USAF USAFA CW/CS14" userId="S::c23quinn.henry@afacademy.af.edu::082a7edf-e859-4c54-ba07-d7d61e8984d1" providerId="AD" clId="Web-{E684443E-5E38-48E2-8D8B-E7058A923C9F}" dt="2022-09-30T16:31:33.867" v="321" actId="20577"/>
        <pc:sldMkLst>
          <pc:docMk/>
          <pc:sldMk cId="63723923" sldId="287"/>
        </pc:sldMkLst>
        <pc:spChg chg="mod">
          <ac:chgData name="Henry, Quinn A C1C USAF USAFA CW/CS14" userId="S::c23quinn.henry@afacademy.af.edu::082a7edf-e859-4c54-ba07-d7d61e8984d1" providerId="AD" clId="Web-{E684443E-5E38-48E2-8D8B-E7058A923C9F}" dt="2022-09-30T16:31:33.867" v="321" actId="20577"/>
          <ac:spMkLst>
            <pc:docMk/>
            <pc:sldMk cId="63723923" sldId="287"/>
            <ac:spMk id="2" creationId="{00000000-0000-0000-0000-000000000000}"/>
          </ac:spMkLst>
        </pc:spChg>
      </pc:sldChg>
      <pc:sldChg chg="modSp ord">
        <pc:chgData name="Henry, Quinn A C1C USAF USAFA CW/CS14" userId="S::c23quinn.henry@afacademy.af.edu::082a7edf-e859-4c54-ba07-d7d61e8984d1" providerId="AD" clId="Web-{E684443E-5E38-48E2-8D8B-E7058A923C9F}" dt="2022-09-30T16:32:41.930" v="327" actId="20577"/>
        <pc:sldMkLst>
          <pc:docMk/>
          <pc:sldMk cId="1560606005" sldId="295"/>
        </pc:sldMkLst>
        <pc:spChg chg="mod">
          <ac:chgData name="Henry, Quinn A C1C USAF USAFA CW/CS14" userId="S::c23quinn.henry@afacademy.af.edu::082a7edf-e859-4c54-ba07-d7d61e8984d1" providerId="AD" clId="Web-{E684443E-5E38-48E2-8D8B-E7058A923C9F}" dt="2022-09-30T16:32:41.930" v="327" actId="20577"/>
          <ac:spMkLst>
            <pc:docMk/>
            <pc:sldMk cId="1560606005" sldId="295"/>
            <ac:spMk id="3" creationId="{F6C0CA0D-A03B-C6EC-C6F9-A0D005022D0C}"/>
          </ac:spMkLst>
        </pc:spChg>
      </pc:sldChg>
      <pc:sldChg chg="modSp new ord">
        <pc:chgData name="Henry, Quinn A C1C USAF USAFA CW/CS14" userId="S::c23quinn.henry@afacademy.af.edu::082a7edf-e859-4c54-ba07-d7d61e8984d1" providerId="AD" clId="Web-{E684443E-5E38-48E2-8D8B-E7058A923C9F}" dt="2022-09-30T16:49:09.509" v="599"/>
        <pc:sldMkLst>
          <pc:docMk/>
          <pc:sldMk cId="3589199166" sldId="304"/>
        </pc:sldMkLst>
        <pc:spChg chg="mod">
          <ac:chgData name="Henry, Quinn A C1C USAF USAFA CW/CS14" userId="S::c23quinn.henry@afacademy.af.edu::082a7edf-e859-4c54-ba07-d7d61e8984d1" providerId="AD" clId="Web-{E684443E-5E38-48E2-8D8B-E7058A923C9F}" dt="2022-09-30T16:44:27.879" v="544" actId="20577"/>
          <ac:spMkLst>
            <pc:docMk/>
            <pc:sldMk cId="3589199166" sldId="304"/>
            <ac:spMk id="3" creationId="{22C84E89-BF81-D0A1-29B3-20A2B486160B}"/>
          </ac:spMkLst>
        </pc:spChg>
      </pc:sldChg>
      <pc:sldChg chg="addSp delSp modSp new ord">
        <pc:chgData name="Henry, Quinn A C1C USAF USAFA CW/CS14" userId="S::c23quinn.henry@afacademy.af.edu::082a7edf-e859-4c54-ba07-d7d61e8984d1" providerId="AD" clId="Web-{E684443E-5E38-48E2-8D8B-E7058A923C9F}" dt="2022-09-30T17:01:13.098" v="787" actId="1076"/>
        <pc:sldMkLst>
          <pc:docMk/>
          <pc:sldMk cId="2778303396" sldId="306"/>
        </pc:sldMkLst>
        <pc:spChg chg="mod">
          <ac:chgData name="Henry, Quinn A C1C USAF USAFA CW/CS14" userId="S::c23quinn.henry@afacademy.af.edu::082a7edf-e859-4c54-ba07-d7d61e8984d1" providerId="AD" clId="Web-{E684443E-5E38-48E2-8D8B-E7058A923C9F}" dt="2022-09-30T16:59:05.409" v="728" actId="20577"/>
          <ac:spMkLst>
            <pc:docMk/>
            <pc:sldMk cId="2778303396" sldId="306"/>
            <ac:spMk id="2" creationId="{87087A79-D667-B93A-6BB1-3F08742AA2E2}"/>
          </ac:spMkLst>
        </pc:spChg>
        <pc:spChg chg="mod">
          <ac:chgData name="Henry, Quinn A C1C USAF USAFA CW/CS14" userId="S::c23quinn.henry@afacademy.af.edu::082a7edf-e859-4c54-ba07-d7d61e8984d1" providerId="AD" clId="Web-{E684443E-5E38-48E2-8D8B-E7058A923C9F}" dt="2022-09-30T16:44:43.833" v="557" actId="20577"/>
          <ac:spMkLst>
            <pc:docMk/>
            <pc:sldMk cId="2778303396" sldId="306"/>
            <ac:spMk id="3" creationId="{0CED008E-25BB-DF08-7CDF-54F6F86E2CAF}"/>
          </ac:spMkLst>
        </pc:spChg>
        <pc:spChg chg="add mod">
          <ac:chgData name="Henry, Quinn A C1C USAF USAFA CW/CS14" userId="S::c23quinn.henry@afacademy.af.edu::082a7edf-e859-4c54-ba07-d7d61e8984d1" providerId="AD" clId="Web-{E684443E-5E38-48E2-8D8B-E7058A923C9F}" dt="2022-09-30T17:01:13.098" v="787" actId="1076"/>
          <ac:spMkLst>
            <pc:docMk/>
            <pc:sldMk cId="2778303396" sldId="306"/>
            <ac:spMk id="9" creationId="{9C8D0E2A-6E38-FB29-5036-D2C3A799965B}"/>
          </ac:spMkLst>
        </pc:spChg>
        <pc:picChg chg="add mod">
          <ac:chgData name="Henry, Quinn A C1C USAF USAFA CW/CS14" userId="S::c23quinn.henry@afacademy.af.edu::082a7edf-e859-4c54-ba07-d7d61e8984d1" providerId="AD" clId="Web-{E684443E-5E38-48E2-8D8B-E7058A923C9F}" dt="2022-09-30T17:00:44.785" v="773" actId="1076"/>
          <ac:picMkLst>
            <pc:docMk/>
            <pc:sldMk cId="2778303396" sldId="306"/>
            <ac:picMk id="5" creationId="{13E217B9-436A-5D10-3F10-0B04FB0F0277}"/>
          </ac:picMkLst>
        </pc:picChg>
        <pc:picChg chg="add mod">
          <ac:chgData name="Henry, Quinn A C1C USAF USAFA CW/CS14" userId="S::c23quinn.henry@afacademy.af.edu::082a7edf-e859-4c54-ba07-d7d61e8984d1" providerId="AD" clId="Web-{E684443E-5E38-48E2-8D8B-E7058A923C9F}" dt="2022-09-30T16:59:16.284" v="731" actId="1076"/>
          <ac:picMkLst>
            <pc:docMk/>
            <pc:sldMk cId="2778303396" sldId="306"/>
            <ac:picMk id="6" creationId="{C5CFCE98-E424-7D91-4169-FA71F11C1808}"/>
          </ac:picMkLst>
        </pc:picChg>
        <pc:picChg chg="add del mod">
          <ac:chgData name="Henry, Quinn A C1C USAF USAFA CW/CS14" userId="S::c23quinn.henry@afacademy.af.edu::082a7edf-e859-4c54-ba07-d7d61e8984d1" providerId="AD" clId="Web-{E684443E-5E38-48E2-8D8B-E7058A923C9F}" dt="2022-09-30T16:53:14.075" v="609"/>
          <ac:picMkLst>
            <pc:docMk/>
            <pc:sldMk cId="2778303396" sldId="306"/>
            <ac:picMk id="7" creationId="{EB14533C-DB08-64A0-3CC7-09F24E778BF5}"/>
          </ac:picMkLst>
        </pc:picChg>
        <pc:picChg chg="add mod">
          <ac:chgData name="Henry, Quinn A C1C USAF USAFA CW/CS14" userId="S::c23quinn.henry@afacademy.af.edu::082a7edf-e859-4c54-ba07-d7d61e8984d1" providerId="AD" clId="Web-{E684443E-5E38-48E2-8D8B-E7058A923C9F}" dt="2022-09-30T16:59:42.706" v="734" actId="1076"/>
          <ac:picMkLst>
            <pc:docMk/>
            <pc:sldMk cId="2778303396" sldId="306"/>
            <ac:picMk id="8" creationId="{7A47F3C5-E18D-421C-0658-B59F9462DBC9}"/>
          </ac:picMkLst>
        </pc:picChg>
      </pc:sldChg>
      <pc:sldChg chg="modSp new ord">
        <pc:chgData name="Henry, Quinn A C1C USAF USAFA CW/CS14" userId="S::c23quinn.henry@afacademy.af.edu::082a7edf-e859-4c54-ba07-d7d61e8984d1" providerId="AD" clId="Web-{E684443E-5E38-48E2-8D8B-E7058A923C9F}" dt="2022-09-30T16:49:14.446" v="601"/>
        <pc:sldMkLst>
          <pc:docMk/>
          <pc:sldMk cId="1235175226" sldId="307"/>
        </pc:sldMkLst>
        <pc:spChg chg="mod">
          <ac:chgData name="Henry, Quinn A C1C USAF USAFA CW/CS14" userId="S::c23quinn.henry@afacademy.af.edu::082a7edf-e859-4c54-ba07-d7d61e8984d1" providerId="AD" clId="Web-{E684443E-5E38-48E2-8D8B-E7058A923C9F}" dt="2022-09-30T16:44:56.801" v="572" actId="20577"/>
          <ac:spMkLst>
            <pc:docMk/>
            <pc:sldMk cId="1235175226" sldId="307"/>
            <ac:spMk id="3" creationId="{99276322-9813-E546-77DF-887C8E407422}"/>
          </ac:spMkLst>
        </pc:spChg>
      </pc:sldChg>
      <pc:sldChg chg="modSp new ord">
        <pc:chgData name="Henry, Quinn A C1C USAF USAFA CW/CS14" userId="S::c23quinn.henry@afacademy.af.edu::082a7edf-e859-4c54-ba07-d7d61e8984d1" providerId="AD" clId="Web-{E684443E-5E38-48E2-8D8B-E7058A923C9F}" dt="2022-09-30T16:49:16.321" v="602"/>
        <pc:sldMkLst>
          <pc:docMk/>
          <pc:sldMk cId="2725076906" sldId="308"/>
        </pc:sldMkLst>
        <pc:spChg chg="mod">
          <ac:chgData name="Henry, Quinn A C1C USAF USAFA CW/CS14" userId="S::c23quinn.henry@afacademy.af.edu::082a7edf-e859-4c54-ba07-d7d61e8984d1" providerId="AD" clId="Web-{E684443E-5E38-48E2-8D8B-E7058A923C9F}" dt="2022-09-30T16:45:03.255" v="584" actId="20577"/>
          <ac:spMkLst>
            <pc:docMk/>
            <pc:sldMk cId="2725076906" sldId="308"/>
            <ac:spMk id="3" creationId="{3C1BD6A9-ED96-6691-0839-C07213E87EB9}"/>
          </ac:spMkLst>
        </pc:spChg>
      </pc:sldChg>
      <pc:sldChg chg="modSp new ord">
        <pc:chgData name="Henry, Quinn A C1C USAF USAFA CW/CS14" userId="S::c23quinn.henry@afacademy.af.edu::082a7edf-e859-4c54-ba07-d7d61e8984d1" providerId="AD" clId="Web-{E684443E-5E38-48E2-8D8B-E7058A923C9F}" dt="2022-09-30T16:49:18.228" v="603"/>
        <pc:sldMkLst>
          <pc:docMk/>
          <pc:sldMk cId="3214444181" sldId="309"/>
        </pc:sldMkLst>
        <pc:spChg chg="mod">
          <ac:chgData name="Henry, Quinn A C1C USAF USAFA CW/CS14" userId="S::c23quinn.henry@afacademy.af.edu::082a7edf-e859-4c54-ba07-d7d61e8984d1" providerId="AD" clId="Web-{E684443E-5E38-48E2-8D8B-E7058A923C9F}" dt="2022-09-30T16:45:08.395" v="598" actId="20577"/>
          <ac:spMkLst>
            <pc:docMk/>
            <pc:sldMk cId="3214444181" sldId="309"/>
            <ac:spMk id="3" creationId="{8A4761E3-5224-0426-8BFC-4BAC20EA9B86}"/>
          </ac:spMkLst>
        </pc:spChg>
      </pc:sldChg>
    </pc:docChg>
  </pc:docChgLst>
  <pc:docChgLst>
    <pc:chgData name="Hermanson, John C C1C USAF USAFA CW/CS12" userId="S::c23john.hermanson@afacademy.af.edu::6e1403c4-d699-4248-bc27-2e69a5d5b1ff" providerId="AD" clId="Web-{145882B7-BAA4-44A8-A7DE-9EE9B188E30E}"/>
    <pc:docChg chg="modSld">
      <pc:chgData name="Hermanson, John C C1C USAF USAFA CW/CS12" userId="S::c23john.hermanson@afacademy.af.edu::6e1403c4-d699-4248-bc27-2e69a5d5b1ff" providerId="AD" clId="Web-{145882B7-BAA4-44A8-A7DE-9EE9B188E30E}" dt="2022-09-30T17:15:47.645" v="136" actId="1076"/>
      <pc:docMkLst>
        <pc:docMk/>
      </pc:docMkLst>
      <pc:sldChg chg="addSp modSp">
        <pc:chgData name="Hermanson, John C C1C USAF USAFA CW/CS12" userId="S::c23john.hermanson@afacademy.af.edu::6e1403c4-d699-4248-bc27-2e69a5d5b1ff" providerId="AD" clId="Web-{145882B7-BAA4-44A8-A7DE-9EE9B188E30E}" dt="2022-09-30T17:15:47.645" v="136" actId="1076"/>
        <pc:sldMkLst>
          <pc:docMk/>
          <pc:sldMk cId="4236845653" sldId="302"/>
        </pc:sldMkLst>
        <pc:picChg chg="mod">
          <ac:chgData name="Hermanson, John C C1C USAF USAFA CW/CS12" userId="S::c23john.hermanson@afacademy.af.edu::6e1403c4-d699-4248-bc27-2e69a5d5b1ff" providerId="AD" clId="Web-{145882B7-BAA4-44A8-A7DE-9EE9B188E30E}" dt="2022-09-30T17:15:34.379" v="134" actId="1076"/>
          <ac:picMkLst>
            <pc:docMk/>
            <pc:sldMk cId="4236845653" sldId="302"/>
            <ac:picMk id="5" creationId="{95786D11-FFF7-757C-14A7-D1EC693CA1F5}"/>
          </ac:picMkLst>
        </pc:picChg>
        <pc:picChg chg="add mod">
          <ac:chgData name="Hermanson, John C C1C USAF USAFA CW/CS12" userId="S::c23john.hermanson@afacademy.af.edu::6e1403c4-d699-4248-bc27-2e69a5d5b1ff" providerId="AD" clId="Web-{145882B7-BAA4-44A8-A7DE-9EE9B188E30E}" dt="2022-09-30T17:15:47.645" v="136" actId="1076"/>
          <ac:picMkLst>
            <pc:docMk/>
            <pc:sldMk cId="4236845653" sldId="302"/>
            <ac:picMk id="6" creationId="{1D8D0374-78B2-487B-16F5-01BD1830BB8A}"/>
          </ac:picMkLst>
        </pc:picChg>
      </pc:sldChg>
      <pc:sldChg chg="addSp modSp">
        <pc:chgData name="Hermanson, John C C1C USAF USAFA CW/CS12" userId="S::c23john.hermanson@afacademy.af.edu::6e1403c4-d699-4248-bc27-2e69a5d5b1ff" providerId="AD" clId="Web-{145882B7-BAA4-44A8-A7DE-9EE9B188E30E}" dt="2022-09-30T17:14:07.112" v="131" actId="1076"/>
        <pc:sldMkLst>
          <pc:docMk/>
          <pc:sldMk cId="2725076906" sldId="308"/>
        </pc:sldMkLst>
        <pc:spChg chg="mod">
          <ac:chgData name="Hermanson, John C C1C USAF USAFA CW/CS12" userId="S::c23john.hermanson@afacademy.af.edu::6e1403c4-d699-4248-bc27-2e69a5d5b1ff" providerId="AD" clId="Web-{145882B7-BAA4-44A8-A7DE-9EE9B188E30E}" dt="2022-09-30T17:13:57.206" v="128" actId="20577"/>
          <ac:spMkLst>
            <pc:docMk/>
            <pc:sldMk cId="2725076906" sldId="308"/>
            <ac:spMk id="2" creationId="{6D06415A-8B2C-B0D4-5C19-AF9BCDAA82E1}"/>
          </ac:spMkLst>
        </pc:spChg>
        <pc:picChg chg="add mod">
          <ac:chgData name="Hermanson, John C C1C USAF USAFA CW/CS12" userId="S::c23john.hermanson@afacademy.af.edu::6e1403c4-d699-4248-bc27-2e69a5d5b1ff" providerId="AD" clId="Web-{145882B7-BAA4-44A8-A7DE-9EE9B188E30E}" dt="2022-09-30T17:13:59.503" v="129" actId="1076"/>
          <ac:picMkLst>
            <pc:docMk/>
            <pc:sldMk cId="2725076906" sldId="308"/>
            <ac:picMk id="5" creationId="{95CFBB43-BB57-CA07-A70A-8B6414F8EB77}"/>
          </ac:picMkLst>
        </pc:picChg>
        <pc:picChg chg="add mod">
          <ac:chgData name="Hermanson, John C C1C USAF USAFA CW/CS12" userId="S::c23john.hermanson@afacademy.af.edu::6e1403c4-d699-4248-bc27-2e69a5d5b1ff" providerId="AD" clId="Web-{145882B7-BAA4-44A8-A7DE-9EE9B188E30E}" dt="2022-09-30T17:14:02.706" v="130" actId="1076"/>
          <ac:picMkLst>
            <pc:docMk/>
            <pc:sldMk cId="2725076906" sldId="308"/>
            <ac:picMk id="6" creationId="{B7F06559-C517-F313-0903-F51E344E790E}"/>
          </ac:picMkLst>
        </pc:picChg>
        <pc:picChg chg="add mod">
          <ac:chgData name="Hermanson, John C C1C USAF USAFA CW/CS12" userId="S::c23john.hermanson@afacademy.af.edu::6e1403c4-d699-4248-bc27-2e69a5d5b1ff" providerId="AD" clId="Web-{145882B7-BAA4-44A8-A7DE-9EE9B188E30E}" dt="2022-09-30T17:14:07.112" v="131" actId="1076"/>
          <ac:picMkLst>
            <pc:docMk/>
            <pc:sldMk cId="2725076906" sldId="308"/>
            <ac:picMk id="7" creationId="{F450B01D-5B48-3D3C-038E-42DE1BD76C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14418" y="4344053"/>
            <a:ext cx="5029200" cy="4114500"/>
          </a:xfrm>
          <a:prstGeom prst="rect">
            <a:avLst/>
          </a:prstGeom>
          <a:noFill/>
          <a:ln>
            <a:noFill/>
          </a:ln>
        </p:spPr>
        <p:txBody>
          <a:bodyPr spcFirstLastPara="1" wrap="square" lIns="90725" tIns="90725" rIns="90725" bIns="90725" anchor="t" anchorCtr="0">
            <a:noAutofit/>
          </a:bodyPr>
          <a:lstStyle/>
          <a:p>
            <a:pPr marL="0" lvl="0" indent="0" algn="l" rtl="0">
              <a:lnSpc>
                <a:spcPct val="100000"/>
              </a:lnSpc>
              <a:spcBef>
                <a:spcPts val="0"/>
              </a:spcBef>
              <a:spcAft>
                <a:spcPts val="0"/>
              </a:spcAft>
              <a:buSzPts val="1100"/>
              <a:buNone/>
            </a:pPr>
            <a:endParaRPr/>
          </a:p>
        </p:txBody>
      </p:sp>
      <p:sp>
        <p:nvSpPr>
          <p:cNvPr id="73" name="Google Shape;73;p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301dbc0dd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8301dbc0dd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058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301dbc0d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301dbc0dd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3020825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3020825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01dbc0dd_5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01dbc0dd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301dbc0d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8301dbc0dd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01dbc0dd_5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01dbc0dd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03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8" name="Google Shape;318;p20:notes"/>
          <p:cNvSpPr txBox="1">
            <a:spLocks noGrp="1"/>
          </p:cNvSpPr>
          <p:nvPr>
            <p:ph type="body" idx="1"/>
          </p:nvPr>
        </p:nvSpPr>
        <p:spPr>
          <a:xfrm>
            <a:off x="914418" y="4344053"/>
            <a:ext cx="5029200" cy="4114500"/>
          </a:xfrm>
          <a:prstGeom prst="rect">
            <a:avLst/>
          </a:prstGeom>
          <a:noFill/>
          <a:ln>
            <a:noFill/>
          </a:ln>
        </p:spPr>
        <p:txBody>
          <a:bodyPr spcFirstLastPara="1" wrap="square" lIns="90725" tIns="45350" rIns="90725" bIns="45350" anchor="t" anchorCtr="0">
            <a:noAutofit/>
          </a:bodyPr>
          <a:lstStyle/>
          <a:p>
            <a:pPr marL="0" lvl="0" indent="0" algn="l" rtl="0">
              <a:lnSpc>
                <a:spcPct val="100000"/>
              </a:lnSpc>
              <a:spcBef>
                <a:spcPts val="0"/>
              </a:spcBef>
              <a:spcAft>
                <a:spcPts val="0"/>
              </a:spcAft>
              <a:buSzPts val="1100"/>
              <a:buNone/>
            </a:pPr>
            <a:endParaRPr sz="1400"/>
          </a:p>
        </p:txBody>
      </p:sp>
      <p:sp>
        <p:nvSpPr>
          <p:cNvPr id="319" name="Google Shape;319;p20:notes"/>
          <p:cNvSpPr txBox="1">
            <a:spLocks noGrp="1"/>
          </p:cNvSpPr>
          <p:nvPr>
            <p:ph type="sldNum" idx="12"/>
          </p:nvPr>
        </p:nvSpPr>
        <p:spPr>
          <a:xfrm>
            <a:off x="3886207" y="8686531"/>
            <a:ext cx="2971800" cy="457500"/>
          </a:xfrm>
          <a:prstGeom prst="rect">
            <a:avLst/>
          </a:prstGeom>
          <a:noFill/>
          <a:ln>
            <a:noFill/>
          </a:ln>
        </p:spPr>
        <p:txBody>
          <a:bodyPr spcFirstLastPara="1" wrap="square" lIns="90725" tIns="45350" rIns="90725" bIns="4535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2"/>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48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400"/>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36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320"/>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15000"/>
              </a:lnSpc>
              <a:spcBef>
                <a:spcPts val="400"/>
              </a:spcBef>
              <a:spcAft>
                <a:spcPts val="0"/>
              </a:spcAft>
              <a:buSzPts val="1600"/>
              <a:buNone/>
              <a:defRPr>
                <a:solidFill>
                  <a:srgbClr val="888888"/>
                </a:solidFill>
              </a:defRPr>
            </a:lvl5pPr>
            <a:lvl6pPr lvl="5" algn="ctr">
              <a:lnSpc>
                <a:spcPct val="115000"/>
              </a:lnSpc>
              <a:spcBef>
                <a:spcPts val="400"/>
              </a:spcBef>
              <a:spcAft>
                <a:spcPts val="0"/>
              </a:spcAft>
              <a:buSzPts val="1600"/>
              <a:buNone/>
              <a:defRPr>
                <a:solidFill>
                  <a:srgbClr val="888888"/>
                </a:solidFill>
              </a:defRPr>
            </a:lvl6pPr>
            <a:lvl7pPr lvl="6" algn="ctr">
              <a:lnSpc>
                <a:spcPct val="115000"/>
              </a:lnSpc>
              <a:spcBef>
                <a:spcPts val="400"/>
              </a:spcBef>
              <a:spcAft>
                <a:spcPts val="0"/>
              </a:spcAft>
              <a:buSzPts val="1600"/>
              <a:buNone/>
              <a:defRPr>
                <a:solidFill>
                  <a:srgbClr val="888888"/>
                </a:solidFill>
              </a:defRPr>
            </a:lvl7pPr>
            <a:lvl8pPr lvl="7" algn="ctr">
              <a:lnSpc>
                <a:spcPct val="115000"/>
              </a:lnSpc>
              <a:spcBef>
                <a:spcPts val="400"/>
              </a:spcBef>
              <a:spcAft>
                <a:spcPts val="0"/>
              </a:spcAft>
              <a:buSzPts val="1600"/>
              <a:buNone/>
              <a:defRPr>
                <a:solidFill>
                  <a:srgbClr val="888888"/>
                </a:solidFill>
              </a:defRPr>
            </a:lvl8pPr>
            <a:lvl9pPr lvl="8" algn="ctr">
              <a:lnSpc>
                <a:spcPct val="115000"/>
              </a:lnSpc>
              <a:spcBef>
                <a:spcPts val="400"/>
              </a:spcBef>
              <a:spcAft>
                <a:spcPts val="0"/>
              </a:spcAft>
              <a:buSzPts val="1600"/>
              <a:buNone/>
              <a:defRPr>
                <a:solidFill>
                  <a:srgbClr val="888888"/>
                </a:solidFill>
              </a:defRPr>
            </a:lvl9pPr>
          </a:lstStyle>
          <a:p>
            <a:endParaRPr/>
          </a:p>
        </p:txBody>
      </p:sp>
      <p:sp>
        <p:nvSpPr>
          <p:cNvPr id="11" name="Google Shape;11;p22"/>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2800"/>
              <a:buNone/>
              <a:defRPr>
                <a:latin typeface="Trebuchet MS"/>
                <a:ea typeface="Trebuchet MS"/>
                <a:cs typeface="Trebuchet MS"/>
                <a:sym typeface="Trebuchet MS"/>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12" name="Google Shape;12;p22"/>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37"/>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None/>
              <a:defRPr sz="2100"/>
            </a:lvl1pPr>
          </a:lstStyle>
          <a:p>
            <a:endParaRPr/>
          </a:p>
        </p:txBody>
      </p:sp>
      <p:sp>
        <p:nvSpPr>
          <p:cNvPr id="51" name="Google Shape;5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8"/>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5" name="Google Shape;55;p38"/>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6" name="Google Shape;5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7"/>
        <p:cNvGrpSpPr/>
        <p:nvPr/>
      </p:nvGrpSpPr>
      <p:grpSpPr>
        <a:xfrm>
          <a:off x="0" y="0"/>
          <a:ext cx="0" cy="0"/>
          <a:chOff x="0" y="0"/>
          <a:chExt cx="0" cy="0"/>
        </a:xfrm>
      </p:grpSpPr>
      <p:sp>
        <p:nvSpPr>
          <p:cNvPr id="68" name="Google Shape;68;p27"/>
          <p:cNvSpPr txBox="1">
            <a:spLocks noGrp="1"/>
          </p:cNvSpPr>
          <p:nvPr>
            <p:ph type="subTitle" idx="1"/>
          </p:nvPr>
        </p:nvSpPr>
        <p:spPr>
          <a:xfrm>
            <a:off x="365760" y="1097280"/>
            <a:ext cx="8412480" cy="370332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48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400"/>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36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320"/>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00000"/>
              </a:lnSpc>
              <a:spcBef>
                <a:spcPts val="400"/>
              </a:spcBef>
              <a:spcAft>
                <a:spcPts val="0"/>
              </a:spcAft>
              <a:buSzPts val="1600"/>
              <a:buNone/>
              <a:defRPr>
                <a:solidFill>
                  <a:srgbClr val="888888"/>
                </a:solidFill>
              </a:defRPr>
            </a:lvl5pPr>
            <a:lvl6pPr lvl="5" algn="ctr">
              <a:lnSpc>
                <a:spcPct val="100000"/>
              </a:lnSpc>
              <a:spcBef>
                <a:spcPts val="400"/>
              </a:spcBef>
              <a:spcAft>
                <a:spcPts val="0"/>
              </a:spcAft>
              <a:buSzPts val="1600"/>
              <a:buNone/>
              <a:defRPr>
                <a:solidFill>
                  <a:srgbClr val="888888"/>
                </a:solidFill>
              </a:defRPr>
            </a:lvl6pPr>
            <a:lvl7pPr lvl="6" algn="ctr">
              <a:lnSpc>
                <a:spcPct val="100000"/>
              </a:lnSpc>
              <a:spcBef>
                <a:spcPts val="400"/>
              </a:spcBef>
              <a:spcAft>
                <a:spcPts val="0"/>
              </a:spcAft>
              <a:buSzPts val="1600"/>
              <a:buNone/>
              <a:defRPr>
                <a:solidFill>
                  <a:srgbClr val="888888"/>
                </a:solidFill>
              </a:defRPr>
            </a:lvl7pPr>
            <a:lvl8pPr lvl="7" algn="ctr">
              <a:lnSpc>
                <a:spcPct val="100000"/>
              </a:lnSpc>
              <a:spcBef>
                <a:spcPts val="400"/>
              </a:spcBef>
              <a:spcAft>
                <a:spcPts val="0"/>
              </a:spcAft>
              <a:buSzPts val="1600"/>
              <a:buNone/>
              <a:defRPr>
                <a:solidFill>
                  <a:srgbClr val="888888"/>
                </a:solidFill>
              </a:defRPr>
            </a:lvl8pPr>
            <a:lvl9pPr lvl="8" algn="ctr">
              <a:lnSpc>
                <a:spcPct val="100000"/>
              </a:lnSpc>
              <a:spcBef>
                <a:spcPts val="400"/>
              </a:spcBef>
              <a:spcAft>
                <a:spcPts val="0"/>
              </a:spcAft>
              <a:buSzPts val="1600"/>
              <a:buNone/>
              <a:defRPr>
                <a:solidFill>
                  <a:srgbClr val="888888"/>
                </a:solidFill>
              </a:defRPr>
            </a:lvl9pPr>
          </a:lstStyle>
          <a:p>
            <a:endParaRPr/>
          </a:p>
        </p:txBody>
      </p:sp>
      <p:sp>
        <p:nvSpPr>
          <p:cNvPr id="69" name="Google Shape;69;p27"/>
          <p:cNvSpPr txBox="1">
            <a:spLocks noGrp="1"/>
          </p:cNvSpPr>
          <p:nvPr>
            <p:ph type="title"/>
          </p:nvPr>
        </p:nvSpPr>
        <p:spPr>
          <a:xfrm>
            <a:off x="1828800" y="137160"/>
            <a:ext cx="7040880" cy="82296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8551333" y="4891088"/>
            <a:ext cx="592667" cy="252412"/>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8"/>
        <p:cNvGrpSpPr/>
        <p:nvPr/>
      </p:nvGrpSpPr>
      <p:grpSpPr>
        <a:xfrm>
          <a:off x="0" y="0"/>
          <a:ext cx="0" cy="0"/>
          <a:chOff x="0" y="0"/>
          <a:chExt cx="0" cy="0"/>
        </a:xfrm>
      </p:grpSpPr>
      <p:cxnSp>
        <p:nvCxnSpPr>
          <p:cNvPr id="19" name="Google Shape;19;p30"/>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0" name="Google Shape;20;p30"/>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1" name="Google Shape;21;p30"/>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2" name="Google Shape;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cxnSp>
        <p:nvCxnSpPr>
          <p:cNvPr id="24" name="Google Shape;24;p31"/>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5" name="Google Shape;25;p31"/>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6" name="Google Shape;2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9"/>
        <p:cNvGrpSpPr/>
        <p:nvPr/>
      </p:nvGrpSpPr>
      <p:grpSpPr>
        <a:xfrm>
          <a:off x="0" y="0"/>
          <a:ext cx="0" cy="0"/>
          <a:chOff x="0" y="0"/>
          <a:chExt cx="0" cy="0"/>
        </a:xfrm>
      </p:grpSpPr>
      <p:sp>
        <p:nvSpPr>
          <p:cNvPr id="40" name="Google Shape;40;p35"/>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36"/>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 name="Google Shape;44;p36"/>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5" name="Google Shape;45;p36"/>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36"/>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8" name="Google Shape;4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26"/>
          <p:cNvSpPr txBox="1">
            <a:spLocks noGrp="1"/>
          </p:cNvSpPr>
          <p:nvPr>
            <p:ph type="body" idx="1"/>
          </p:nvPr>
        </p:nvSpPr>
        <p:spPr>
          <a:xfrm>
            <a:off x="365760" y="1097280"/>
            <a:ext cx="8412480" cy="370332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480"/>
              </a:spcBef>
              <a:spcAft>
                <a:spcPts val="0"/>
              </a:spcAft>
              <a:buClr>
                <a:srgbClr val="0C2D83"/>
              </a:buClr>
              <a:buSzPts val="1920"/>
              <a:buFont typeface="Noto Sans Symbols"/>
              <a:buChar char="■"/>
              <a:defRPr sz="2400" b="1" i="0" u="none" strike="noStrike" cap="none">
                <a:solidFill>
                  <a:schemeClr val="dk1"/>
                </a:solidFill>
                <a:latin typeface="Trebuchet MS"/>
                <a:ea typeface="Trebuchet MS"/>
                <a:cs typeface="Trebuchet MS"/>
                <a:sym typeface="Trebuchet MS"/>
              </a:defRPr>
            </a:lvl1pPr>
            <a:lvl2pPr marL="914400" marR="0" lvl="1" indent="-330200" algn="l" rtl="0">
              <a:lnSpc>
                <a:spcPct val="100000"/>
              </a:lnSpc>
              <a:spcBef>
                <a:spcPts val="400"/>
              </a:spcBef>
              <a:spcAft>
                <a:spcPts val="0"/>
              </a:spcAft>
              <a:buClr>
                <a:srgbClr val="0C2D83"/>
              </a:buClr>
              <a:buSzPts val="1600"/>
              <a:buFont typeface="Noto Sans Symbols"/>
              <a:buChar char="■"/>
              <a:defRPr sz="2000" b="1" i="0" u="none" strike="noStrike" cap="none">
                <a:solidFill>
                  <a:schemeClr val="dk1"/>
                </a:solidFill>
                <a:latin typeface="Trebuchet MS"/>
                <a:ea typeface="Trebuchet MS"/>
                <a:cs typeface="Trebuchet MS"/>
                <a:sym typeface="Trebuchet MS"/>
              </a:defRPr>
            </a:lvl2pPr>
            <a:lvl3pPr marL="1371600" marR="0" lvl="2" indent="-320039" algn="l" rtl="0">
              <a:lnSpc>
                <a:spcPct val="100000"/>
              </a:lnSpc>
              <a:spcBef>
                <a:spcPts val="360"/>
              </a:spcBef>
              <a:spcAft>
                <a:spcPts val="0"/>
              </a:spcAft>
              <a:buClr>
                <a:srgbClr val="0C2D83"/>
              </a:buClr>
              <a:buSzPts val="1440"/>
              <a:buFont typeface="Noto Sans Symbols"/>
              <a:buChar char="■"/>
              <a:defRPr sz="1800" b="1" i="0" u="none" strike="noStrike" cap="none">
                <a:solidFill>
                  <a:schemeClr val="dk1"/>
                </a:solidFill>
                <a:latin typeface="Trebuchet MS"/>
                <a:ea typeface="Trebuchet MS"/>
                <a:cs typeface="Trebuchet MS"/>
                <a:sym typeface="Trebuchet MS"/>
              </a:defRPr>
            </a:lvl3pPr>
            <a:lvl4pPr marL="1828800" marR="0" lvl="3" indent="-309880" algn="l" rtl="0">
              <a:lnSpc>
                <a:spcPct val="100000"/>
              </a:lnSpc>
              <a:spcBef>
                <a:spcPts val="320"/>
              </a:spcBef>
              <a:spcAft>
                <a:spcPts val="0"/>
              </a:spcAft>
              <a:buClr>
                <a:srgbClr val="003399"/>
              </a:buClr>
              <a:buSzPts val="1280"/>
              <a:buFont typeface="Noto Sans Symbols"/>
              <a:buChar char="■"/>
              <a:defRPr sz="1600" b="1" i="0" u="none" strike="noStrike" cap="none">
                <a:solidFill>
                  <a:schemeClr val="dk1"/>
                </a:solidFill>
                <a:latin typeface="Trebuchet MS"/>
                <a:ea typeface="Trebuchet MS"/>
                <a:cs typeface="Trebuchet MS"/>
                <a:sym typeface="Trebuchet MS"/>
              </a:defRPr>
            </a:lvl4pPr>
            <a:lvl5pPr marL="2286000" marR="0" lvl="4"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6pPr>
            <a:lvl7pPr marL="3200400" marR="0" lvl="6"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7pPr>
            <a:lvl8pPr marL="3657600" marR="0" lvl="7"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8pPr>
            <a:lvl9pPr marL="4114800" marR="0" lvl="8"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26"/>
          <p:cNvSpPr txBox="1">
            <a:spLocks noGrp="1"/>
          </p:cNvSpPr>
          <p:nvPr>
            <p:ph type="title"/>
          </p:nvPr>
        </p:nvSpPr>
        <p:spPr>
          <a:xfrm>
            <a:off x="1828800" y="137160"/>
            <a:ext cx="7040880" cy="82296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Trebuchet MS"/>
                <a:ea typeface="Trebuchet MS"/>
                <a:cs typeface="Trebuchet MS"/>
                <a:sym typeface="Trebuchet MS"/>
              </a:defRPr>
            </a:lvl1pPr>
            <a:lvl2pPr marR="0" lvl="1"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9pPr>
          </a:lstStyle>
          <a:p>
            <a:endParaRPr/>
          </a:p>
        </p:txBody>
      </p:sp>
      <p:cxnSp>
        <p:nvCxnSpPr>
          <p:cNvPr id="62" name="Google Shape;62;p26"/>
          <p:cNvCxnSpPr/>
          <p:nvPr/>
        </p:nvCxnSpPr>
        <p:spPr>
          <a:xfrm>
            <a:off x="382588" y="4838700"/>
            <a:ext cx="8382000" cy="0"/>
          </a:xfrm>
          <a:prstGeom prst="straightConnector1">
            <a:avLst/>
          </a:prstGeom>
          <a:noFill/>
          <a:ln w="57150" cap="flat" cmpd="sng">
            <a:solidFill>
              <a:srgbClr val="0C2D83"/>
            </a:solidFill>
            <a:prstDash val="solid"/>
            <a:round/>
            <a:headEnd type="none" w="sm" len="sm"/>
            <a:tailEnd type="none" w="sm" len="sm"/>
          </a:ln>
        </p:spPr>
      </p:cxnSp>
      <p:cxnSp>
        <p:nvCxnSpPr>
          <p:cNvPr id="63" name="Google Shape;63;p26"/>
          <p:cNvCxnSpPr/>
          <p:nvPr/>
        </p:nvCxnSpPr>
        <p:spPr>
          <a:xfrm>
            <a:off x="384175" y="1062038"/>
            <a:ext cx="8382000" cy="0"/>
          </a:xfrm>
          <a:prstGeom prst="straightConnector1">
            <a:avLst/>
          </a:prstGeom>
          <a:noFill/>
          <a:ln w="57150" cap="flat" cmpd="sng">
            <a:solidFill>
              <a:srgbClr val="0C2D83"/>
            </a:solidFill>
            <a:prstDash val="solid"/>
            <a:round/>
            <a:headEnd type="none" w="sm" len="sm"/>
            <a:tailEnd type="none" w="sm" len="sm"/>
          </a:ln>
        </p:spPr>
      </p:cxnSp>
      <p:sp>
        <p:nvSpPr>
          <p:cNvPr id="64" name="Google Shape;64;p26"/>
          <p:cNvSpPr txBox="1"/>
          <p:nvPr/>
        </p:nvSpPr>
        <p:spPr>
          <a:xfrm>
            <a:off x="1296988" y="4891091"/>
            <a:ext cx="6553200" cy="23083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A5A5A5"/>
                </a:solidFill>
                <a:latin typeface="Trebuchet MS"/>
                <a:ea typeface="Trebuchet MS"/>
                <a:cs typeface="Trebuchet MS"/>
                <a:sym typeface="Trebuchet MS"/>
              </a:rPr>
              <a:t>I n t e g r i t y  -  S e r v i c e  -  E x c e l l e n c e</a:t>
            </a:r>
            <a:endParaRPr sz="1400" b="0" i="0" u="none" strike="noStrike" cap="none">
              <a:solidFill>
                <a:srgbClr val="000000"/>
              </a:solidFill>
              <a:latin typeface="Arial"/>
              <a:ea typeface="Arial"/>
              <a:cs typeface="Arial"/>
              <a:sym typeface="Arial"/>
            </a:endParaRPr>
          </a:p>
        </p:txBody>
      </p:sp>
      <p:sp>
        <p:nvSpPr>
          <p:cNvPr id="65" name="Google Shape;65;p26"/>
          <p:cNvSpPr txBox="1">
            <a:spLocks noGrp="1"/>
          </p:cNvSpPr>
          <p:nvPr>
            <p:ph type="sldNum" idx="12"/>
          </p:nvPr>
        </p:nvSpPr>
        <p:spPr>
          <a:xfrm>
            <a:off x="8551333" y="4891088"/>
            <a:ext cx="592667" cy="2524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26" descr="C:\Users\Ashley.Murphy\Desktop\USAFA%20Logo%20v%203%20line%20CMYK.png"/>
          <p:cNvPicPr preferRelativeResize="0"/>
          <p:nvPr/>
        </p:nvPicPr>
        <p:blipFill rotWithShape="1">
          <a:blip r:embed="rId3">
            <a:alphaModFix/>
          </a:blip>
          <a:srcRect/>
          <a:stretch/>
        </p:blipFill>
        <p:spPr>
          <a:xfrm>
            <a:off x="462599" y="57150"/>
            <a:ext cx="798773" cy="9104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
          <p:cNvCxnSpPr/>
          <p:nvPr/>
        </p:nvCxnSpPr>
        <p:spPr>
          <a:xfrm>
            <a:off x="381000" y="4838700"/>
            <a:ext cx="8382000" cy="0"/>
          </a:xfrm>
          <a:prstGeom prst="straightConnector1">
            <a:avLst/>
          </a:prstGeom>
          <a:noFill/>
          <a:ln w="57150" cap="flat" cmpd="sng">
            <a:solidFill>
              <a:srgbClr val="0C2D83"/>
            </a:solidFill>
            <a:prstDash val="solid"/>
            <a:round/>
            <a:headEnd type="none" w="sm" len="sm"/>
            <a:tailEnd type="none" w="sm" len="sm"/>
          </a:ln>
        </p:spPr>
      </p:cxnSp>
      <p:sp>
        <p:nvSpPr>
          <p:cNvPr id="76" name="Google Shape;76;p1"/>
          <p:cNvSpPr txBox="1"/>
          <p:nvPr/>
        </p:nvSpPr>
        <p:spPr>
          <a:xfrm>
            <a:off x="3568950" y="1236792"/>
            <a:ext cx="4317300" cy="1710900"/>
          </a:xfrm>
          <a:prstGeom prst="rect">
            <a:avLst/>
          </a:prstGeom>
          <a:noFill/>
          <a:ln>
            <a:noFill/>
          </a:ln>
        </p:spPr>
        <p:txBody>
          <a:bodyPr spcFirstLastPara="1" wrap="square" lIns="91425" tIns="45700" rIns="91425" bIns="45700" anchor="ctr" anchorCtr="0">
            <a:noAutofit/>
          </a:bodyPr>
          <a:lstStyle/>
          <a:p>
            <a:pPr algn="ctr">
              <a:buSzPts val="4400"/>
            </a:pPr>
            <a:r>
              <a:rPr lang="en" sz="4400" b="1">
                <a:solidFill>
                  <a:srgbClr val="0C2D83"/>
                </a:solidFill>
                <a:latin typeface="Trebuchet MS"/>
                <a:ea typeface="Trebuchet MS"/>
                <a:cs typeface="Trebuchet MS"/>
              </a:rPr>
              <a:t>Wireless Power Transfer</a:t>
            </a:r>
            <a:endParaRPr lang="en" sz="4400" b="1" i="0" u="none" strike="noStrike" cap="none">
              <a:solidFill>
                <a:srgbClr val="0C2D83"/>
              </a:solidFill>
              <a:latin typeface="Trebuchet MS"/>
              <a:ea typeface="Trebuchet MS"/>
              <a:cs typeface="Trebuchet MS"/>
            </a:endParaRPr>
          </a:p>
        </p:txBody>
      </p:sp>
      <p:sp>
        <p:nvSpPr>
          <p:cNvPr id="77" name="Google Shape;77;p1"/>
          <p:cNvSpPr txBox="1"/>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chemeClr val="dk1"/>
                </a:solidFill>
                <a:latin typeface="Trebuchet MS"/>
                <a:ea typeface="Trebuchet MS"/>
                <a:cs typeface="Trebuchet MS"/>
                <a:sym typeface="Trebuchet MS"/>
              </a:rPr>
              <a:t>1</a:t>
            </a:fld>
            <a:endParaRPr sz="1400" b="0" i="0" u="none" strike="noStrike" cap="none">
              <a:solidFill>
                <a:schemeClr val="dk1"/>
              </a:solidFill>
              <a:latin typeface="Trebuchet MS"/>
              <a:ea typeface="Trebuchet MS"/>
              <a:cs typeface="Trebuchet MS"/>
              <a:sym typeface="Trebuchet MS"/>
            </a:endParaRPr>
          </a:p>
        </p:txBody>
      </p:sp>
      <p:cxnSp>
        <p:nvCxnSpPr>
          <p:cNvPr id="78" name="Google Shape;78;p1"/>
          <p:cNvCxnSpPr/>
          <p:nvPr/>
        </p:nvCxnSpPr>
        <p:spPr>
          <a:xfrm>
            <a:off x="382200" y="4737000"/>
            <a:ext cx="8382000" cy="0"/>
          </a:xfrm>
          <a:prstGeom prst="straightConnector1">
            <a:avLst/>
          </a:prstGeom>
          <a:noFill/>
          <a:ln w="57150" cap="flat" cmpd="sng">
            <a:solidFill>
              <a:srgbClr val="A5A5A5"/>
            </a:solidFill>
            <a:prstDash val="solid"/>
            <a:round/>
            <a:headEnd type="none" w="sm" len="sm"/>
            <a:tailEnd type="none" w="sm" len="sm"/>
          </a:ln>
        </p:spPr>
      </p:cxnSp>
      <p:cxnSp>
        <p:nvCxnSpPr>
          <p:cNvPr id="79" name="Google Shape;79;p1"/>
          <p:cNvCxnSpPr/>
          <p:nvPr/>
        </p:nvCxnSpPr>
        <p:spPr>
          <a:xfrm>
            <a:off x="382200" y="718491"/>
            <a:ext cx="8382000" cy="0"/>
          </a:xfrm>
          <a:prstGeom prst="straightConnector1">
            <a:avLst/>
          </a:prstGeom>
          <a:noFill/>
          <a:ln w="57150" cap="flat" cmpd="sng">
            <a:solidFill>
              <a:srgbClr val="A5A5A5"/>
            </a:solidFill>
            <a:prstDash val="solid"/>
            <a:round/>
            <a:headEnd type="none" w="sm" len="sm"/>
            <a:tailEnd type="none" w="sm" len="sm"/>
          </a:ln>
        </p:spPr>
      </p:cxnSp>
      <p:sp>
        <p:nvSpPr>
          <p:cNvPr id="80" name="Google Shape;80;p1"/>
          <p:cNvSpPr txBox="1">
            <a:spLocks noGrp="1"/>
          </p:cNvSpPr>
          <p:nvPr>
            <p:ph type="subTitle" idx="1"/>
          </p:nvPr>
        </p:nvSpPr>
        <p:spPr>
          <a:xfrm>
            <a:off x="3625500" y="3466000"/>
            <a:ext cx="5137500" cy="1116900"/>
          </a:xfrm>
          <a:prstGeom prst="rect">
            <a:avLst/>
          </a:prstGeom>
          <a:noFill/>
          <a:ln>
            <a:noFill/>
          </a:ln>
        </p:spPr>
        <p:txBody>
          <a:bodyPr spcFirstLastPara="1" wrap="square" lIns="91425" tIns="45700" rIns="91425" bIns="45700" anchor="ctr" anchorCtr="0">
            <a:noAutofit/>
          </a:bodyPr>
          <a:lstStyle/>
          <a:p>
            <a:pPr marL="0" indent="0" algn="r">
              <a:spcBef>
                <a:spcPts val="0"/>
              </a:spcBef>
              <a:buNone/>
            </a:pPr>
            <a:r>
              <a:rPr lang="en-US" sz="2400" b="1"/>
              <a:t>C1C Henry</a:t>
            </a:r>
            <a:endParaRPr lang="en-US"/>
          </a:p>
          <a:p>
            <a:pPr marL="0" indent="0" algn="r">
              <a:spcBef>
                <a:spcPts val="0"/>
              </a:spcBef>
              <a:buNone/>
            </a:pPr>
            <a:r>
              <a:rPr lang="en-US" sz="2400" b="1"/>
              <a:t>C1C Hermanson</a:t>
            </a:r>
          </a:p>
          <a:p>
            <a:pPr marL="0" indent="0" algn="r">
              <a:spcBef>
                <a:spcPts val="0"/>
              </a:spcBef>
              <a:buNone/>
            </a:pPr>
            <a:r>
              <a:rPr lang="en-US" sz="2400" b="1"/>
              <a:t>C1C Pak</a:t>
            </a:r>
          </a:p>
          <a:p>
            <a:pPr marL="0" indent="0" algn="r">
              <a:spcBef>
                <a:spcPts val="0"/>
              </a:spcBef>
              <a:buNone/>
            </a:pPr>
            <a:r>
              <a:rPr lang="en-US" sz="2400" b="1"/>
              <a:t>C1C Singh</a:t>
            </a:r>
          </a:p>
          <a:p>
            <a:pPr marL="0" indent="0" algn="r">
              <a:spcBef>
                <a:spcPts val="0"/>
              </a:spcBef>
              <a:buNone/>
            </a:pPr>
            <a:endParaRPr lang="en-US" sz="2400" b="1"/>
          </a:p>
        </p:txBody>
      </p:sp>
      <p:pic>
        <p:nvPicPr>
          <p:cNvPr id="81" name="Google Shape;81;p1" descr="https://sharepoint.usafa.edu/hq/CM/Shared%20Documents/Logo/USAFA%20Logo%20v%203%20line%20CMYK.png"/>
          <p:cNvPicPr preferRelativeResize="0"/>
          <p:nvPr/>
        </p:nvPicPr>
        <p:blipFill rotWithShape="1">
          <a:blip r:embed="rId3">
            <a:alphaModFix/>
          </a:blip>
          <a:srcRect/>
          <a:stretch/>
        </p:blipFill>
        <p:spPr>
          <a:xfrm>
            <a:off x="661599" y="1353925"/>
            <a:ext cx="2409924" cy="2747650"/>
          </a:xfrm>
          <a:prstGeom prst="rect">
            <a:avLst/>
          </a:prstGeom>
          <a:noFill/>
          <a:ln>
            <a:noFill/>
          </a:ln>
        </p:spPr>
      </p:pic>
      <p:sp>
        <p:nvSpPr>
          <p:cNvPr id="82" name="Google Shape;82;p1"/>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r>
              <a:rPr lang="en"/>
              <a:t>1</a:t>
            </a:r>
            <a:endParaRPr/>
          </a:p>
        </p:txBody>
      </p:sp>
      <p:cxnSp>
        <p:nvCxnSpPr>
          <p:cNvPr id="83" name="Google Shape;83;p1"/>
          <p:cNvCxnSpPr/>
          <p:nvPr/>
        </p:nvCxnSpPr>
        <p:spPr>
          <a:xfrm>
            <a:off x="381000" y="606900"/>
            <a:ext cx="8382000" cy="0"/>
          </a:xfrm>
          <a:prstGeom prst="straightConnector1">
            <a:avLst/>
          </a:prstGeom>
          <a:noFill/>
          <a:ln w="57150" cap="flat" cmpd="sng">
            <a:solidFill>
              <a:srgbClr val="0C2D83"/>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7087A79-D667-B93A-6BB1-3F08742AA2E2}"/>
              </a:ext>
            </a:extLst>
          </p:cNvPr>
          <p:cNvSpPr>
            <a:spLocks noGrp="1"/>
          </p:cNvSpPr>
          <p:nvPr>
            <p:ph type="subTitle" idx="1"/>
          </p:nvPr>
        </p:nvSpPr>
        <p:spPr/>
        <p:txBody>
          <a:bodyPr/>
          <a:lstStyle/>
          <a:p>
            <a:r>
              <a:rPr lang="en-US" sz="2000" b="0"/>
              <a:t>Crafted Waveform Signal</a:t>
            </a:r>
          </a:p>
          <a:p>
            <a:pPr lvl="1"/>
            <a:r>
              <a:rPr lang="en-US" sz="1800" b="0"/>
              <a:t>Frequency: 80kHz</a:t>
            </a:r>
          </a:p>
          <a:p>
            <a:pPr lvl="1"/>
            <a:r>
              <a:rPr lang="en-US" sz="1800" b="0"/>
              <a:t>Amplitude: 10Vpp</a:t>
            </a:r>
          </a:p>
          <a:p>
            <a:pPr lvl="1"/>
            <a:r>
              <a:rPr lang="en-US" sz="1800" b="0"/>
              <a:t>Offset: 0V</a:t>
            </a:r>
          </a:p>
          <a:p>
            <a:pPr lvl="1"/>
            <a:r>
              <a:rPr lang="en-US" sz="1800" b="0"/>
              <a:t>Phase: 0V</a:t>
            </a:r>
          </a:p>
          <a:p>
            <a:endParaRPr lang="en-US"/>
          </a:p>
        </p:txBody>
      </p:sp>
      <p:sp>
        <p:nvSpPr>
          <p:cNvPr id="3" name="Title 2">
            <a:extLst>
              <a:ext uri="{FF2B5EF4-FFF2-40B4-BE49-F238E27FC236}">
                <a16:creationId xmlns:a16="http://schemas.microsoft.com/office/drawing/2014/main" id="{0CED008E-25BB-DF08-7CDF-54F6F86E2CAF}"/>
              </a:ext>
            </a:extLst>
          </p:cNvPr>
          <p:cNvSpPr>
            <a:spLocks noGrp="1"/>
          </p:cNvSpPr>
          <p:nvPr>
            <p:ph type="title"/>
          </p:nvPr>
        </p:nvSpPr>
        <p:spPr/>
        <p:txBody>
          <a:bodyPr/>
          <a:lstStyle/>
          <a:p>
            <a:r>
              <a:rPr lang="en-US"/>
              <a:t>Packet Injection</a:t>
            </a:r>
          </a:p>
        </p:txBody>
      </p:sp>
      <p:sp>
        <p:nvSpPr>
          <p:cNvPr id="4" name="Slide Number Placeholder 3">
            <a:extLst>
              <a:ext uri="{FF2B5EF4-FFF2-40B4-BE49-F238E27FC236}">
                <a16:creationId xmlns:a16="http://schemas.microsoft.com/office/drawing/2014/main" id="{7F42E3A6-FC2E-C161-2545-0B176338D5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10</a:t>
            </a:fld>
            <a:endParaRPr lang="en"/>
          </a:p>
        </p:txBody>
      </p:sp>
      <p:pic>
        <p:nvPicPr>
          <p:cNvPr id="6" name="Picture 6" descr="A picture containing indoor&#10;&#10;Description automatically generated">
            <a:extLst>
              <a:ext uri="{FF2B5EF4-FFF2-40B4-BE49-F238E27FC236}">
                <a16:creationId xmlns:a16="http://schemas.microsoft.com/office/drawing/2014/main" id="{C5CFCE98-E424-7D91-4169-FA71F11C1808}"/>
              </a:ext>
            </a:extLst>
          </p:cNvPr>
          <p:cNvPicPr>
            <a:picLocks noChangeAspect="1"/>
          </p:cNvPicPr>
          <p:nvPr/>
        </p:nvPicPr>
        <p:blipFill>
          <a:blip r:embed="rId2"/>
          <a:stretch>
            <a:fillRect/>
          </a:stretch>
        </p:blipFill>
        <p:spPr>
          <a:xfrm>
            <a:off x="368584" y="3135224"/>
            <a:ext cx="2223072" cy="1666338"/>
          </a:xfrm>
          <a:prstGeom prst="rect">
            <a:avLst/>
          </a:prstGeom>
        </p:spPr>
      </p:pic>
      <p:pic>
        <p:nvPicPr>
          <p:cNvPr id="8" name="Picture 8" descr="A picture containing text, indoor, floor, electronics&#10;&#10;Description automatically generated">
            <a:extLst>
              <a:ext uri="{FF2B5EF4-FFF2-40B4-BE49-F238E27FC236}">
                <a16:creationId xmlns:a16="http://schemas.microsoft.com/office/drawing/2014/main" id="{7A47F3C5-E18D-421C-0658-B59F9462DBC9}"/>
              </a:ext>
            </a:extLst>
          </p:cNvPr>
          <p:cNvPicPr>
            <a:picLocks noChangeAspect="1"/>
          </p:cNvPicPr>
          <p:nvPr/>
        </p:nvPicPr>
        <p:blipFill>
          <a:blip r:embed="rId3"/>
          <a:stretch>
            <a:fillRect/>
          </a:stretch>
        </p:blipFill>
        <p:spPr>
          <a:xfrm>
            <a:off x="6906787" y="3441923"/>
            <a:ext cx="1831370" cy="1363256"/>
          </a:xfrm>
          <a:prstGeom prst="rect">
            <a:avLst/>
          </a:prstGeom>
        </p:spPr>
      </p:pic>
      <p:sp>
        <p:nvSpPr>
          <p:cNvPr id="9" name="TextBox 8">
            <a:extLst>
              <a:ext uri="{FF2B5EF4-FFF2-40B4-BE49-F238E27FC236}">
                <a16:creationId xmlns:a16="http://schemas.microsoft.com/office/drawing/2014/main" id="{9C8D0E2A-6E38-FB29-5036-D2C3A799965B}"/>
              </a:ext>
            </a:extLst>
          </p:cNvPr>
          <p:cNvSpPr txBox="1"/>
          <p:nvPr/>
        </p:nvSpPr>
        <p:spPr>
          <a:xfrm>
            <a:off x="4140985" y="4348260"/>
            <a:ext cx="3037297" cy="542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Channel Overload </a:t>
            </a:r>
          </a:p>
          <a:p>
            <a:pPr marL="285750" lvl="7" indent="-285750">
              <a:buChar char="•"/>
            </a:pPr>
            <a:r>
              <a:rPr lang="en-US"/>
              <a:t>(Magnetic Signal Interference)</a:t>
            </a:r>
          </a:p>
        </p:txBody>
      </p:sp>
      <p:pic>
        <p:nvPicPr>
          <p:cNvPr id="7" name="Picture 9" descr="Graphical user interface&#10;&#10;Description automatically generated">
            <a:extLst>
              <a:ext uri="{FF2B5EF4-FFF2-40B4-BE49-F238E27FC236}">
                <a16:creationId xmlns:a16="http://schemas.microsoft.com/office/drawing/2014/main" id="{3061CB4D-FE87-654D-9C47-E26B7C2AE48C}"/>
              </a:ext>
            </a:extLst>
          </p:cNvPr>
          <p:cNvPicPr>
            <a:picLocks noChangeAspect="1"/>
          </p:cNvPicPr>
          <p:nvPr/>
        </p:nvPicPr>
        <p:blipFill>
          <a:blip r:embed="rId4"/>
          <a:stretch>
            <a:fillRect/>
          </a:stretch>
        </p:blipFill>
        <p:spPr>
          <a:xfrm>
            <a:off x="4941481" y="1144063"/>
            <a:ext cx="3115340" cy="1871862"/>
          </a:xfrm>
          <a:prstGeom prst="rect">
            <a:avLst/>
          </a:prstGeom>
        </p:spPr>
      </p:pic>
      <p:sp>
        <p:nvSpPr>
          <p:cNvPr id="10" name="TextBox 9">
            <a:extLst>
              <a:ext uri="{FF2B5EF4-FFF2-40B4-BE49-F238E27FC236}">
                <a16:creationId xmlns:a16="http://schemas.microsoft.com/office/drawing/2014/main" id="{7A77C502-322B-5261-F477-9CB9DAF2326F}"/>
              </a:ext>
            </a:extLst>
          </p:cNvPr>
          <p:cNvSpPr txBox="1"/>
          <p:nvPr/>
        </p:nvSpPr>
        <p:spPr>
          <a:xfrm>
            <a:off x="2859161" y="3015327"/>
            <a:ext cx="5756533"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Injection Test 1</a:t>
            </a:r>
          </a:p>
          <a:p>
            <a:r>
              <a:rPr lang="en-US" sz="1100"/>
              <a:t>1 1 1 1 1 1 1 1 1 1 1 1 0 1 1 1 </a:t>
            </a:r>
            <a:r>
              <a:rPr lang="en-US" sz="1100">
                <a:highlight>
                  <a:srgbClr val="FFFF00"/>
                </a:highlight>
              </a:rPr>
              <a:t>0 1 0 1 0</a:t>
            </a:r>
            <a:r>
              <a:rPr lang="en-US" sz="1100"/>
              <a:t> 1 1 1</a:t>
            </a:r>
            <a:r>
              <a:rPr lang="en-US" sz="1100">
                <a:highlight>
                  <a:srgbClr val="FFFF00"/>
                </a:highlight>
              </a:rPr>
              <a:t> 0 1 0 1 </a:t>
            </a:r>
            <a:r>
              <a:rPr lang="en-US" sz="1100"/>
              <a:t>0 1 0 1 1 1 0 1 1 1 0 1 0 1 0 1 1</a:t>
            </a:r>
          </a:p>
          <a:p>
            <a:endParaRPr lang="en-US" sz="1100"/>
          </a:p>
          <a:p>
            <a:endParaRPr lang="en-US" sz="1100"/>
          </a:p>
          <a:p>
            <a:pPr algn="l"/>
            <a:endParaRPr lang="en-US" sz="1100"/>
          </a:p>
        </p:txBody>
      </p:sp>
    </p:spTree>
    <p:extLst>
      <p:ext uri="{BB962C8B-B14F-4D97-AF65-F5344CB8AC3E}">
        <p14:creationId xmlns:p14="http://schemas.microsoft.com/office/powerpoint/2010/main" val="2778303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1906B5-A894-D599-5FFA-553AAA0E66A3}"/>
              </a:ext>
            </a:extLst>
          </p:cNvPr>
          <p:cNvSpPr>
            <a:spLocks noGrp="1"/>
          </p:cNvSpPr>
          <p:nvPr>
            <p:ph type="subTitle" idx="1"/>
          </p:nvPr>
        </p:nvSpPr>
        <p:spPr>
          <a:xfrm>
            <a:off x="365760" y="1097280"/>
            <a:ext cx="1953843" cy="3703320"/>
          </a:xfrm>
        </p:spPr>
        <p:txBody>
          <a:bodyPr/>
          <a:lstStyle/>
          <a:p>
            <a:r>
              <a:rPr lang="en-US" sz="2000"/>
              <a:t>MATLAB object driver to read waveform/import data</a:t>
            </a:r>
          </a:p>
          <a:p>
            <a:r>
              <a:rPr lang="en-US" sz="2000"/>
              <a:t>Simulink to apply lowpass filter</a:t>
            </a:r>
          </a:p>
        </p:txBody>
      </p:sp>
      <p:sp>
        <p:nvSpPr>
          <p:cNvPr id="3" name="Title 2">
            <a:extLst>
              <a:ext uri="{FF2B5EF4-FFF2-40B4-BE49-F238E27FC236}">
                <a16:creationId xmlns:a16="http://schemas.microsoft.com/office/drawing/2014/main" id="{99276322-9813-E546-77DF-887C8E407422}"/>
              </a:ext>
            </a:extLst>
          </p:cNvPr>
          <p:cNvSpPr>
            <a:spLocks noGrp="1"/>
          </p:cNvSpPr>
          <p:nvPr>
            <p:ph type="title"/>
          </p:nvPr>
        </p:nvSpPr>
        <p:spPr/>
        <p:txBody>
          <a:bodyPr/>
          <a:lstStyle/>
          <a:p>
            <a:r>
              <a:rPr lang="en-US" err="1"/>
              <a:t>MatLab</a:t>
            </a:r>
            <a:r>
              <a:rPr lang="en-US"/>
              <a:t> Demodulation</a:t>
            </a:r>
          </a:p>
        </p:txBody>
      </p:sp>
      <p:sp>
        <p:nvSpPr>
          <p:cNvPr id="4" name="Slide Number Placeholder 3">
            <a:extLst>
              <a:ext uri="{FF2B5EF4-FFF2-40B4-BE49-F238E27FC236}">
                <a16:creationId xmlns:a16="http://schemas.microsoft.com/office/drawing/2014/main" id="{4F3AD54B-55CC-6F42-8AAF-B1C82E24BC5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11</a:t>
            </a:fld>
            <a:endParaRPr lang="en"/>
          </a:p>
        </p:txBody>
      </p:sp>
      <p:pic>
        <p:nvPicPr>
          <p:cNvPr id="5" name="Picture 5" descr="Text&#10;&#10;Description automatically generated">
            <a:extLst>
              <a:ext uri="{FF2B5EF4-FFF2-40B4-BE49-F238E27FC236}">
                <a16:creationId xmlns:a16="http://schemas.microsoft.com/office/drawing/2014/main" id="{C2E2A03D-E0EB-6C30-06F9-1FAB5D79A42E}"/>
              </a:ext>
            </a:extLst>
          </p:cNvPr>
          <p:cNvPicPr>
            <a:picLocks noChangeAspect="1"/>
          </p:cNvPicPr>
          <p:nvPr/>
        </p:nvPicPr>
        <p:blipFill>
          <a:blip r:embed="rId2"/>
          <a:stretch>
            <a:fillRect/>
          </a:stretch>
        </p:blipFill>
        <p:spPr>
          <a:xfrm>
            <a:off x="5445087" y="2231053"/>
            <a:ext cx="3603892" cy="2182441"/>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B461BA1F-549A-ADD9-6352-ACB676298F48}"/>
              </a:ext>
            </a:extLst>
          </p:cNvPr>
          <p:cNvPicPr>
            <a:picLocks noChangeAspect="1"/>
          </p:cNvPicPr>
          <p:nvPr/>
        </p:nvPicPr>
        <p:blipFill>
          <a:blip r:embed="rId3"/>
          <a:stretch>
            <a:fillRect/>
          </a:stretch>
        </p:blipFill>
        <p:spPr>
          <a:xfrm>
            <a:off x="2284623" y="1203459"/>
            <a:ext cx="3101248" cy="2268365"/>
          </a:xfrm>
          <a:prstGeom prst="rect">
            <a:avLst/>
          </a:prstGeom>
        </p:spPr>
      </p:pic>
    </p:spTree>
    <p:extLst>
      <p:ext uri="{BB962C8B-B14F-4D97-AF65-F5344CB8AC3E}">
        <p14:creationId xmlns:p14="http://schemas.microsoft.com/office/powerpoint/2010/main" val="123517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D06415A-8B2C-B0D4-5C19-AF9BCDAA82E1}"/>
              </a:ext>
            </a:extLst>
          </p:cNvPr>
          <p:cNvSpPr>
            <a:spLocks noGrp="1"/>
          </p:cNvSpPr>
          <p:nvPr>
            <p:ph type="subTitle" idx="1"/>
          </p:nvPr>
        </p:nvSpPr>
        <p:spPr/>
        <p:txBody>
          <a:bodyPr/>
          <a:lstStyle/>
          <a:p>
            <a:r>
              <a:rPr lang="en-US" err="1"/>
              <a:t>TekScope</a:t>
            </a:r>
            <a:r>
              <a:rPr lang="en-US"/>
              <a:t> software use:</a:t>
            </a:r>
          </a:p>
          <a:p>
            <a:pPr lvl="1"/>
            <a:r>
              <a:rPr lang="en-US"/>
              <a:t>Manchester Bus </a:t>
            </a:r>
          </a:p>
          <a:p>
            <a:pPr lvl="1"/>
            <a:r>
              <a:rPr lang="en-US"/>
              <a:t>Low pass filter</a:t>
            </a:r>
          </a:p>
          <a:p>
            <a:pPr lvl="1"/>
            <a:r>
              <a:rPr lang="en-US"/>
              <a:t>A lot of other attempts </a:t>
            </a:r>
          </a:p>
          <a:p>
            <a:pPr lvl="2" indent="-319405"/>
            <a:r>
              <a:rPr lang="en-US"/>
              <a:t>Filters</a:t>
            </a:r>
          </a:p>
          <a:p>
            <a:pPr lvl="2" indent="-319405"/>
            <a:r>
              <a:rPr lang="en-US"/>
              <a:t>Busses</a:t>
            </a:r>
          </a:p>
          <a:p>
            <a:pPr lvl="2" indent="-319405"/>
            <a:r>
              <a:rPr lang="en-US"/>
              <a:t>Math</a:t>
            </a:r>
          </a:p>
          <a:p>
            <a:pPr lvl="2" indent="-319405"/>
            <a:endParaRPr lang="en-US"/>
          </a:p>
        </p:txBody>
      </p:sp>
      <p:sp>
        <p:nvSpPr>
          <p:cNvPr id="3" name="Title 2">
            <a:extLst>
              <a:ext uri="{FF2B5EF4-FFF2-40B4-BE49-F238E27FC236}">
                <a16:creationId xmlns:a16="http://schemas.microsoft.com/office/drawing/2014/main" id="{3C1BD6A9-ED96-6691-0839-C07213E87EB9}"/>
              </a:ext>
            </a:extLst>
          </p:cNvPr>
          <p:cNvSpPr>
            <a:spLocks noGrp="1"/>
          </p:cNvSpPr>
          <p:nvPr>
            <p:ph type="title"/>
          </p:nvPr>
        </p:nvSpPr>
        <p:spPr/>
        <p:txBody>
          <a:bodyPr/>
          <a:lstStyle/>
          <a:p>
            <a:r>
              <a:rPr lang="en-US" err="1"/>
              <a:t>TekScope</a:t>
            </a:r>
            <a:r>
              <a:rPr lang="en-US"/>
              <a:t> Demodulation</a:t>
            </a:r>
          </a:p>
        </p:txBody>
      </p:sp>
      <p:sp>
        <p:nvSpPr>
          <p:cNvPr id="4" name="Slide Number Placeholder 3">
            <a:extLst>
              <a:ext uri="{FF2B5EF4-FFF2-40B4-BE49-F238E27FC236}">
                <a16:creationId xmlns:a16="http://schemas.microsoft.com/office/drawing/2014/main" id="{C5B5FFA0-0B60-B82E-F05F-71CEB43915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12</a:t>
            </a:fld>
            <a:endParaRPr lang="en"/>
          </a:p>
        </p:txBody>
      </p:sp>
      <p:pic>
        <p:nvPicPr>
          <p:cNvPr id="5" name="Picture 5" descr="Timeline&#10;&#10;Description automatically generated">
            <a:extLst>
              <a:ext uri="{FF2B5EF4-FFF2-40B4-BE49-F238E27FC236}">
                <a16:creationId xmlns:a16="http://schemas.microsoft.com/office/drawing/2014/main" id="{95CFBB43-BB57-CA07-A70A-8B6414F8EB77}"/>
              </a:ext>
            </a:extLst>
          </p:cNvPr>
          <p:cNvPicPr>
            <a:picLocks noChangeAspect="1"/>
          </p:cNvPicPr>
          <p:nvPr/>
        </p:nvPicPr>
        <p:blipFill>
          <a:blip r:embed="rId2"/>
          <a:stretch>
            <a:fillRect/>
          </a:stretch>
        </p:blipFill>
        <p:spPr>
          <a:xfrm>
            <a:off x="3110163" y="3209636"/>
            <a:ext cx="2743200" cy="1461411"/>
          </a:xfrm>
          <a:prstGeom prst="rect">
            <a:avLst/>
          </a:prstGeom>
        </p:spPr>
      </p:pic>
      <p:pic>
        <p:nvPicPr>
          <p:cNvPr id="6" name="Picture 6" descr="Chart&#10;&#10;Description automatically generated">
            <a:extLst>
              <a:ext uri="{FF2B5EF4-FFF2-40B4-BE49-F238E27FC236}">
                <a16:creationId xmlns:a16="http://schemas.microsoft.com/office/drawing/2014/main" id="{B7F06559-C517-F313-0903-F51E344E790E}"/>
              </a:ext>
            </a:extLst>
          </p:cNvPr>
          <p:cNvPicPr>
            <a:picLocks noChangeAspect="1"/>
          </p:cNvPicPr>
          <p:nvPr/>
        </p:nvPicPr>
        <p:blipFill>
          <a:blip r:embed="rId3"/>
          <a:stretch>
            <a:fillRect/>
          </a:stretch>
        </p:blipFill>
        <p:spPr>
          <a:xfrm>
            <a:off x="6110538" y="3210205"/>
            <a:ext cx="2743200" cy="1460275"/>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F450B01D-5B48-3D3C-038E-42DE1BD76C98}"/>
              </a:ext>
            </a:extLst>
          </p:cNvPr>
          <p:cNvPicPr>
            <a:picLocks noChangeAspect="1"/>
          </p:cNvPicPr>
          <p:nvPr/>
        </p:nvPicPr>
        <p:blipFill>
          <a:blip r:embed="rId4"/>
          <a:stretch>
            <a:fillRect/>
          </a:stretch>
        </p:blipFill>
        <p:spPr>
          <a:xfrm>
            <a:off x="6110538" y="1348170"/>
            <a:ext cx="2743200" cy="1454554"/>
          </a:xfrm>
          <a:prstGeom prst="rect">
            <a:avLst/>
          </a:prstGeom>
        </p:spPr>
      </p:pic>
    </p:spTree>
    <p:extLst>
      <p:ext uri="{BB962C8B-B14F-4D97-AF65-F5344CB8AC3E}">
        <p14:creationId xmlns:p14="http://schemas.microsoft.com/office/powerpoint/2010/main" val="272507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C4A5E0-980E-7FD7-1E0B-BED2A9A80516}"/>
              </a:ext>
            </a:extLst>
          </p:cNvPr>
          <p:cNvSpPr>
            <a:spLocks noGrp="1"/>
          </p:cNvSpPr>
          <p:nvPr>
            <p:ph type="subTitle" idx="1"/>
          </p:nvPr>
        </p:nvSpPr>
        <p:spPr/>
        <p:txBody>
          <a:bodyPr/>
          <a:lstStyle/>
          <a:p>
            <a:pPr marL="106680" indent="0">
              <a:buNone/>
            </a:pPr>
            <a:endParaRPr lang="en-US" sz="1600" b="0"/>
          </a:p>
        </p:txBody>
      </p:sp>
      <p:sp>
        <p:nvSpPr>
          <p:cNvPr id="3" name="Title 2">
            <a:extLst>
              <a:ext uri="{FF2B5EF4-FFF2-40B4-BE49-F238E27FC236}">
                <a16:creationId xmlns:a16="http://schemas.microsoft.com/office/drawing/2014/main" id="{580F34E2-E086-B053-96E3-2B849E432017}"/>
              </a:ext>
            </a:extLst>
          </p:cNvPr>
          <p:cNvSpPr>
            <a:spLocks noGrp="1"/>
          </p:cNvSpPr>
          <p:nvPr>
            <p:ph type="title"/>
          </p:nvPr>
        </p:nvSpPr>
        <p:spPr/>
        <p:txBody>
          <a:bodyPr/>
          <a:lstStyle/>
          <a:p>
            <a:r>
              <a:rPr lang="en-US"/>
              <a:t>Python Demodulation</a:t>
            </a:r>
          </a:p>
        </p:txBody>
      </p:sp>
      <p:sp>
        <p:nvSpPr>
          <p:cNvPr id="4" name="Slide Number Placeholder 3">
            <a:extLst>
              <a:ext uri="{FF2B5EF4-FFF2-40B4-BE49-F238E27FC236}">
                <a16:creationId xmlns:a16="http://schemas.microsoft.com/office/drawing/2014/main" id="{5339E2D8-B66F-6D5B-EE2C-936A411EE9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8" name="Picture 7">
            <a:extLst>
              <a:ext uri="{FF2B5EF4-FFF2-40B4-BE49-F238E27FC236}">
                <a16:creationId xmlns:a16="http://schemas.microsoft.com/office/drawing/2014/main" id="{CD84C78E-354C-FAD3-5AFA-8239D97B050C}"/>
              </a:ext>
            </a:extLst>
          </p:cNvPr>
          <p:cNvPicPr>
            <a:picLocks noChangeAspect="1"/>
          </p:cNvPicPr>
          <p:nvPr/>
        </p:nvPicPr>
        <p:blipFill>
          <a:blip r:embed="rId2"/>
          <a:stretch>
            <a:fillRect/>
          </a:stretch>
        </p:blipFill>
        <p:spPr>
          <a:xfrm>
            <a:off x="365760" y="1151718"/>
            <a:ext cx="3974681" cy="2429716"/>
          </a:xfrm>
          <a:prstGeom prst="rect">
            <a:avLst/>
          </a:prstGeom>
        </p:spPr>
      </p:pic>
      <p:pic>
        <p:nvPicPr>
          <p:cNvPr id="10" name="Picture 9">
            <a:extLst>
              <a:ext uri="{FF2B5EF4-FFF2-40B4-BE49-F238E27FC236}">
                <a16:creationId xmlns:a16="http://schemas.microsoft.com/office/drawing/2014/main" id="{618C7A50-A05A-6363-B497-279B7981977A}"/>
              </a:ext>
            </a:extLst>
          </p:cNvPr>
          <p:cNvPicPr>
            <a:picLocks noChangeAspect="1"/>
          </p:cNvPicPr>
          <p:nvPr/>
        </p:nvPicPr>
        <p:blipFill>
          <a:blip r:embed="rId3"/>
          <a:stretch>
            <a:fillRect/>
          </a:stretch>
        </p:blipFill>
        <p:spPr>
          <a:xfrm>
            <a:off x="4413893" y="1151718"/>
            <a:ext cx="4572554" cy="2171521"/>
          </a:xfrm>
          <a:prstGeom prst="rect">
            <a:avLst/>
          </a:prstGeom>
        </p:spPr>
      </p:pic>
      <p:pic>
        <p:nvPicPr>
          <p:cNvPr id="12" name="Picture 11">
            <a:extLst>
              <a:ext uri="{FF2B5EF4-FFF2-40B4-BE49-F238E27FC236}">
                <a16:creationId xmlns:a16="http://schemas.microsoft.com/office/drawing/2014/main" id="{32969F80-AA20-213F-F7EF-861C5329A2D8}"/>
              </a:ext>
            </a:extLst>
          </p:cNvPr>
          <p:cNvPicPr>
            <a:picLocks noChangeAspect="1"/>
          </p:cNvPicPr>
          <p:nvPr/>
        </p:nvPicPr>
        <p:blipFill>
          <a:blip r:embed="rId4"/>
          <a:stretch>
            <a:fillRect/>
          </a:stretch>
        </p:blipFill>
        <p:spPr>
          <a:xfrm>
            <a:off x="4803561" y="3377677"/>
            <a:ext cx="3328174" cy="1479870"/>
          </a:xfrm>
          <a:prstGeom prst="rect">
            <a:avLst/>
          </a:prstGeom>
        </p:spPr>
      </p:pic>
    </p:spTree>
    <p:extLst>
      <p:ext uri="{BB962C8B-B14F-4D97-AF65-F5344CB8AC3E}">
        <p14:creationId xmlns:p14="http://schemas.microsoft.com/office/powerpoint/2010/main" val="142460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8301dbc0dd_4_18"/>
          <p:cNvSpPr txBox="1">
            <a:spLocks noGrp="1"/>
          </p:cNvSpPr>
          <p:nvPr>
            <p:ph type="subTitle" idx="1"/>
          </p:nvPr>
        </p:nvSpPr>
        <p:spPr>
          <a:xfrm>
            <a:off x="365760" y="1097280"/>
            <a:ext cx="8412600" cy="3703200"/>
          </a:xfrm>
          <a:prstGeom prst="rect">
            <a:avLst/>
          </a:prstGeom>
        </p:spPr>
        <p:txBody>
          <a:bodyPr spcFirstLastPara="1" wrap="square" lIns="91425" tIns="45700" rIns="91425" bIns="45700" anchor="t" anchorCtr="0">
            <a:noAutofit/>
          </a:bodyPr>
          <a:lstStyle/>
          <a:p>
            <a:pPr marL="285750" indent="-285750"/>
            <a:r>
              <a:rPr lang="en-US" sz="1800" b="0"/>
              <a:t>Produced Packet Interception and Decoding for Snooping Purposes</a:t>
            </a:r>
          </a:p>
          <a:p>
            <a:pPr marL="285750" indent="-285750"/>
            <a:r>
              <a:rPr lang="en-US" sz="1800" b="0"/>
              <a:t>Produced Packet Injection with Adversary Binary</a:t>
            </a:r>
          </a:p>
          <a:p>
            <a:pPr marL="285750" indent="-285750"/>
            <a:r>
              <a:rPr lang="en-US" sz="1800" b="0"/>
              <a:t>Applied Filter Mechanisms to Captured Signal (MATLAB, </a:t>
            </a:r>
            <a:r>
              <a:rPr lang="en-US" sz="1800" b="0" err="1"/>
              <a:t>TekScope</a:t>
            </a:r>
            <a:r>
              <a:rPr lang="en-US" sz="1800" b="0"/>
              <a:t>)</a:t>
            </a:r>
          </a:p>
          <a:p>
            <a:pPr marL="285750" indent="-285750"/>
            <a:r>
              <a:rPr lang="en-US" sz="1800" b="0"/>
              <a:t>Developed Packet Demodulation Program</a:t>
            </a:r>
          </a:p>
          <a:p>
            <a:pPr marL="285750" indent="-285750"/>
            <a:endParaRPr lang="en-US" sz="1800" b="0"/>
          </a:p>
        </p:txBody>
      </p:sp>
      <p:sp>
        <p:nvSpPr>
          <p:cNvPr id="258" name="Google Shape;258;g8301dbc0dd_4_18"/>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Results</a:t>
            </a:r>
            <a:endParaRPr/>
          </a:p>
        </p:txBody>
      </p:sp>
      <p:sp>
        <p:nvSpPr>
          <p:cNvPr id="259" name="Google Shape;259;g8301dbc0dd_4_18"/>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830208259f_0_7"/>
          <p:cNvSpPr txBox="1">
            <a:spLocks noGrp="1"/>
          </p:cNvSpPr>
          <p:nvPr>
            <p:ph type="subTitle" idx="1"/>
          </p:nvPr>
        </p:nvSpPr>
        <p:spPr>
          <a:xfrm>
            <a:off x="365710" y="1073980"/>
            <a:ext cx="8412600" cy="3703200"/>
          </a:xfrm>
          <a:prstGeom prst="rect">
            <a:avLst/>
          </a:prstGeom>
        </p:spPr>
        <p:txBody>
          <a:bodyPr spcFirstLastPara="1" wrap="square" lIns="91425" tIns="45700" rIns="91425" bIns="45700" anchor="t" anchorCtr="0">
            <a:noAutofit/>
          </a:bodyPr>
          <a:lstStyle/>
          <a:p>
            <a:pPr>
              <a:buChar char="●"/>
            </a:pPr>
            <a:r>
              <a:rPr lang="en-US" sz="1800" b="0">
                <a:solidFill>
                  <a:schemeClr val="tx1"/>
                </a:solidFill>
              </a:rPr>
              <a:t>Observed phone interacting with charger</a:t>
            </a:r>
          </a:p>
          <a:p>
            <a:pPr>
              <a:buFont typeface="Noto Sans Symbols"/>
              <a:buChar char="●"/>
            </a:pPr>
            <a:r>
              <a:rPr lang="en-US" sz="1800" b="0">
                <a:solidFill>
                  <a:schemeClr val="tx1"/>
                </a:solidFill>
              </a:rPr>
              <a:t>Achieved baseline knowledge of tools</a:t>
            </a:r>
          </a:p>
          <a:p>
            <a:pPr>
              <a:buFont typeface="Noto Sans Symbols"/>
              <a:buChar char="●"/>
            </a:pPr>
            <a:r>
              <a:rPr lang="en-US" sz="1800" b="0">
                <a:solidFill>
                  <a:schemeClr val="tx1"/>
                </a:solidFill>
              </a:rPr>
              <a:t>Limiting factors</a:t>
            </a:r>
          </a:p>
          <a:p>
            <a:pPr lvl="1">
              <a:buFont typeface="Noto Sans Symbols,Sans-Serif"/>
              <a:buChar char="●"/>
            </a:pPr>
            <a:r>
              <a:rPr lang="en-US" sz="1600" b="0">
                <a:solidFill>
                  <a:schemeClr val="tx1"/>
                </a:solidFill>
              </a:rPr>
              <a:t>Lack of equipment</a:t>
            </a:r>
          </a:p>
          <a:p>
            <a:pPr lvl="1">
              <a:buFont typeface="Noto Sans Symbols,Sans-Serif"/>
              <a:buChar char="●"/>
            </a:pPr>
            <a:r>
              <a:rPr lang="en-US" sz="1600" b="0">
                <a:solidFill>
                  <a:schemeClr val="tx1"/>
                </a:solidFill>
              </a:rPr>
              <a:t>Limited knowledge on how to use tools</a:t>
            </a:r>
          </a:p>
          <a:p>
            <a:pPr>
              <a:buChar char="●"/>
            </a:pPr>
            <a:r>
              <a:rPr lang="en-US" sz="1800" b="0">
                <a:solidFill>
                  <a:schemeClr val="tx1"/>
                </a:solidFill>
              </a:rPr>
              <a:t>Difficulty with oscilloscope</a:t>
            </a:r>
          </a:p>
          <a:p>
            <a:pPr lvl="1">
              <a:buChar char="●"/>
            </a:pPr>
            <a:r>
              <a:rPr lang="en-US" sz="1600" b="0">
                <a:solidFill>
                  <a:schemeClr val="tx1"/>
                </a:solidFill>
              </a:rPr>
              <a:t>Our data doesn't match reading data</a:t>
            </a:r>
          </a:p>
          <a:p>
            <a:pPr lvl="1">
              <a:buChar char="●"/>
            </a:pPr>
            <a:r>
              <a:rPr lang="en-US" sz="1600" b="0">
                <a:solidFill>
                  <a:schemeClr val="tx1"/>
                </a:solidFill>
              </a:rPr>
              <a:t>Problems applying filters</a:t>
            </a:r>
          </a:p>
          <a:p>
            <a:pPr lvl="1">
              <a:buChar char="●"/>
            </a:pPr>
            <a:r>
              <a:rPr lang="en-US" sz="1600" b="0">
                <a:solidFill>
                  <a:schemeClr val="tx1"/>
                </a:solidFill>
              </a:rPr>
              <a:t>Challenge in demodulating captured signal to observe Qi data communications</a:t>
            </a:r>
          </a:p>
        </p:txBody>
      </p:sp>
      <p:sp>
        <p:nvSpPr>
          <p:cNvPr id="299" name="Google Shape;299;g830208259f_0_7"/>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Discussion</a:t>
            </a:r>
            <a:endParaRPr/>
          </a:p>
        </p:txBody>
      </p:sp>
      <p:sp>
        <p:nvSpPr>
          <p:cNvPr id="300" name="Google Shape;300;g830208259f_0_7"/>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DD7E09-A92D-553E-AF1F-A37D74F1C350}"/>
              </a:ext>
            </a:extLst>
          </p:cNvPr>
          <p:cNvSpPr>
            <a:spLocks noGrp="1"/>
          </p:cNvSpPr>
          <p:nvPr>
            <p:ph type="subTitle" idx="1"/>
          </p:nvPr>
        </p:nvSpPr>
        <p:spPr/>
        <p:txBody>
          <a:bodyPr/>
          <a:lstStyle/>
          <a:p>
            <a:r>
              <a:rPr lang="en-US" sz="2000"/>
              <a:t>Utilized Jira Software to track the sprint process</a:t>
            </a:r>
          </a:p>
        </p:txBody>
      </p:sp>
      <p:sp>
        <p:nvSpPr>
          <p:cNvPr id="3" name="Title 2">
            <a:extLst>
              <a:ext uri="{FF2B5EF4-FFF2-40B4-BE49-F238E27FC236}">
                <a16:creationId xmlns:a16="http://schemas.microsoft.com/office/drawing/2014/main" id="{25AEC570-11DC-9776-9B84-DA78FA9E4697}"/>
              </a:ext>
            </a:extLst>
          </p:cNvPr>
          <p:cNvSpPr>
            <a:spLocks noGrp="1"/>
          </p:cNvSpPr>
          <p:nvPr>
            <p:ph type="title"/>
          </p:nvPr>
        </p:nvSpPr>
        <p:spPr/>
        <p:txBody>
          <a:bodyPr/>
          <a:lstStyle/>
          <a:p>
            <a:r>
              <a:rPr lang="en-US"/>
              <a:t>Sprint Organization</a:t>
            </a:r>
          </a:p>
        </p:txBody>
      </p:sp>
      <p:sp>
        <p:nvSpPr>
          <p:cNvPr id="4" name="Slide Number Placeholder 3">
            <a:extLst>
              <a:ext uri="{FF2B5EF4-FFF2-40B4-BE49-F238E27FC236}">
                <a16:creationId xmlns:a16="http://schemas.microsoft.com/office/drawing/2014/main" id="{1120EE0A-7F08-CA4C-328C-93FFEF81F2E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16</a:t>
            </a:fld>
            <a:endParaRPr lang="en"/>
          </a:p>
        </p:txBody>
      </p:sp>
      <p:pic>
        <p:nvPicPr>
          <p:cNvPr id="5" name="Picture 5" descr="Graphical user interface, application&#10;&#10;Description automatically generated">
            <a:extLst>
              <a:ext uri="{FF2B5EF4-FFF2-40B4-BE49-F238E27FC236}">
                <a16:creationId xmlns:a16="http://schemas.microsoft.com/office/drawing/2014/main" id="{95786D11-FFF7-757C-14A7-D1EC693CA1F5}"/>
              </a:ext>
            </a:extLst>
          </p:cNvPr>
          <p:cNvPicPr>
            <a:picLocks noChangeAspect="1"/>
          </p:cNvPicPr>
          <p:nvPr/>
        </p:nvPicPr>
        <p:blipFill>
          <a:blip r:embed="rId2"/>
          <a:stretch>
            <a:fillRect/>
          </a:stretch>
        </p:blipFill>
        <p:spPr>
          <a:xfrm>
            <a:off x="740269" y="1706805"/>
            <a:ext cx="3314551" cy="2840155"/>
          </a:xfrm>
          <a:prstGeom prst="rect">
            <a:avLst/>
          </a:prstGeom>
          <a:ln w="88900" cap="sq" cmpd="thickThin">
            <a:solidFill>
              <a:srgbClr val="000000"/>
            </a:solidFill>
            <a:prstDash val="solid"/>
            <a:miter lim="800000"/>
          </a:ln>
          <a:effectLst>
            <a:innerShdw blurRad="76200">
              <a:srgbClr val="000000"/>
            </a:innerShdw>
          </a:effectLst>
        </p:spPr>
      </p:pic>
      <p:pic>
        <p:nvPicPr>
          <p:cNvPr id="6" name="Picture 6" descr="Timeline&#10;&#10;Description automatically generated">
            <a:extLst>
              <a:ext uri="{FF2B5EF4-FFF2-40B4-BE49-F238E27FC236}">
                <a16:creationId xmlns:a16="http://schemas.microsoft.com/office/drawing/2014/main" id="{1D8D0374-78B2-487B-16F5-01BD1830BB8A}"/>
              </a:ext>
            </a:extLst>
          </p:cNvPr>
          <p:cNvPicPr>
            <a:picLocks noChangeAspect="1"/>
          </p:cNvPicPr>
          <p:nvPr/>
        </p:nvPicPr>
        <p:blipFill>
          <a:blip r:embed="rId3"/>
          <a:stretch>
            <a:fillRect/>
          </a:stretch>
        </p:blipFill>
        <p:spPr>
          <a:xfrm>
            <a:off x="4975058" y="2332189"/>
            <a:ext cx="2743200" cy="960385"/>
          </a:xfrm>
          <a:prstGeom prst="rect">
            <a:avLst/>
          </a:prstGeom>
        </p:spPr>
      </p:pic>
    </p:spTree>
    <p:extLst>
      <p:ext uri="{BB962C8B-B14F-4D97-AF65-F5344CB8AC3E}">
        <p14:creationId xmlns:p14="http://schemas.microsoft.com/office/powerpoint/2010/main" val="4236845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8301dbc0dd_5_111"/>
          <p:cNvSpPr txBox="1">
            <a:spLocks noGrp="1"/>
          </p:cNvSpPr>
          <p:nvPr>
            <p:ph type="subTitle" idx="1"/>
          </p:nvPr>
        </p:nvSpPr>
        <p:spPr>
          <a:xfrm>
            <a:off x="365760" y="1097280"/>
            <a:ext cx="8145486" cy="3237304"/>
          </a:xfrm>
          <a:prstGeom prst="rect">
            <a:avLst/>
          </a:prstGeom>
        </p:spPr>
        <p:txBody>
          <a:bodyPr spcFirstLastPara="1" wrap="square" lIns="91425" tIns="45700" rIns="91425" bIns="45700" anchor="t" anchorCtr="0">
            <a:noAutofit/>
          </a:bodyPr>
          <a:lstStyle/>
          <a:p>
            <a:pPr>
              <a:buChar char="●"/>
            </a:pPr>
            <a:r>
              <a:rPr lang="en-US" sz="1600" b="0">
                <a:solidFill>
                  <a:schemeClr val="tx1"/>
                </a:solidFill>
              </a:rPr>
              <a:t>Packet Sniffer Acquired</a:t>
            </a:r>
          </a:p>
          <a:p>
            <a:pPr lvl="1">
              <a:buSzPts val="1920"/>
              <a:buChar char="●"/>
            </a:pPr>
            <a:r>
              <a:rPr lang="en-US" sz="1200" b="0">
                <a:solidFill>
                  <a:schemeClr val="tx1"/>
                </a:solidFill>
              </a:rPr>
              <a:t>Expand Snooping Research</a:t>
            </a:r>
          </a:p>
          <a:p>
            <a:pPr lvl="1">
              <a:buChar char="●"/>
            </a:pPr>
            <a:r>
              <a:rPr lang="en-US" sz="1200" b="0">
                <a:solidFill>
                  <a:schemeClr val="tx1"/>
                </a:solidFill>
              </a:rPr>
              <a:t>Differentiate applications – based on power usage</a:t>
            </a:r>
          </a:p>
          <a:p>
            <a:pPr lvl="1">
              <a:buChar char="●"/>
            </a:pPr>
            <a:r>
              <a:rPr lang="en-US" sz="1200" b="0">
                <a:solidFill>
                  <a:schemeClr val="tx1"/>
                </a:solidFill>
              </a:rPr>
              <a:t>Extract data from communications</a:t>
            </a:r>
          </a:p>
          <a:p>
            <a:pPr lvl="1">
              <a:buChar char="●"/>
            </a:pPr>
            <a:r>
              <a:rPr lang="en-US" sz="1200" b="0">
                <a:solidFill>
                  <a:schemeClr val="tx1"/>
                </a:solidFill>
              </a:rPr>
              <a:t>Extract user input from receiver</a:t>
            </a:r>
          </a:p>
          <a:p>
            <a:pPr>
              <a:buChar char="●"/>
            </a:pPr>
            <a:r>
              <a:rPr lang="en-US" sz="1600" b="0">
                <a:solidFill>
                  <a:schemeClr val="tx1"/>
                </a:solidFill>
              </a:rPr>
              <a:t>Further Replication of Research</a:t>
            </a:r>
          </a:p>
          <a:p>
            <a:pPr lvl="1">
              <a:buChar char="●"/>
            </a:pPr>
            <a:r>
              <a:rPr lang="en-US" sz="1200" b="0">
                <a:solidFill>
                  <a:schemeClr val="tx1"/>
                </a:solidFill>
              </a:rPr>
              <a:t>Replicate further aspects of guiding experiment</a:t>
            </a:r>
          </a:p>
          <a:p>
            <a:pPr lvl="1">
              <a:buChar char="●"/>
            </a:pPr>
            <a:r>
              <a:rPr lang="en-US" sz="1200" b="0">
                <a:solidFill>
                  <a:schemeClr val="tx1"/>
                </a:solidFill>
              </a:rPr>
              <a:t>Hijacking, Data extrapolation, </a:t>
            </a:r>
          </a:p>
          <a:p>
            <a:pPr>
              <a:buChar char="●"/>
            </a:pPr>
            <a:r>
              <a:rPr lang="en-US" sz="1600" b="0">
                <a:solidFill>
                  <a:schemeClr val="tx1"/>
                </a:solidFill>
              </a:rPr>
              <a:t>Injection Development</a:t>
            </a:r>
          </a:p>
          <a:p>
            <a:pPr lvl="1">
              <a:buChar char="●"/>
            </a:pPr>
            <a:r>
              <a:rPr lang="en-US" sz="1200" b="0">
                <a:solidFill>
                  <a:schemeClr val="tx1"/>
                </a:solidFill>
              </a:rPr>
              <a:t>Craft Hardware</a:t>
            </a:r>
          </a:p>
          <a:p>
            <a:pPr lvl="1">
              <a:buChar char="●"/>
            </a:pPr>
            <a:r>
              <a:rPr lang="en-US" sz="1200" b="0">
                <a:solidFill>
                  <a:schemeClr val="tx1"/>
                </a:solidFill>
              </a:rPr>
              <a:t>Develop Signal</a:t>
            </a:r>
          </a:p>
          <a:p>
            <a:pPr lvl="1">
              <a:buChar char="●"/>
            </a:pPr>
            <a:r>
              <a:rPr lang="en-US" sz="1200" b="0">
                <a:solidFill>
                  <a:schemeClr val="tx1"/>
                </a:solidFill>
              </a:rPr>
              <a:t>Experiment with timing</a:t>
            </a:r>
          </a:p>
          <a:p>
            <a:pPr>
              <a:buChar char="●"/>
            </a:pPr>
            <a:r>
              <a:rPr lang="en-US" sz="1600" b="0">
                <a:solidFill>
                  <a:schemeClr val="tx1"/>
                </a:solidFill>
              </a:rPr>
              <a:t>Begin Side Channel Discover Experimentation</a:t>
            </a:r>
          </a:p>
          <a:p>
            <a:pPr>
              <a:buChar char="●"/>
            </a:pPr>
            <a:r>
              <a:rPr lang="en-US" sz="1600" b="0">
                <a:solidFill>
                  <a:schemeClr val="tx1"/>
                </a:solidFill>
              </a:rPr>
              <a:t>Further Research </a:t>
            </a:r>
          </a:p>
          <a:p>
            <a:pPr>
              <a:buChar char="●"/>
            </a:pPr>
            <a:endParaRPr lang="en-US" sz="1800" b="0">
              <a:solidFill>
                <a:schemeClr val="tx1"/>
              </a:solidFill>
            </a:endParaRPr>
          </a:p>
          <a:p>
            <a:pPr>
              <a:buChar char="●"/>
            </a:pPr>
            <a:endParaRPr lang="en-US" sz="1800" b="0">
              <a:solidFill>
                <a:schemeClr val="tx1"/>
              </a:solidFill>
            </a:endParaRPr>
          </a:p>
        </p:txBody>
      </p:sp>
      <p:sp>
        <p:nvSpPr>
          <p:cNvPr id="306" name="Google Shape;306;g8301dbc0dd_5_111"/>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r>
              <a:rPr lang="en"/>
              <a:t>Sprint 3 Taskers and COAs</a:t>
            </a:r>
          </a:p>
        </p:txBody>
      </p:sp>
      <p:sp>
        <p:nvSpPr>
          <p:cNvPr id="307" name="Google Shape;307;g8301dbc0dd_5_111"/>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8301dbc0dd_2_23"/>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p>
            <a:pPr marL="412750" indent="-285750">
              <a:buSzPts val="1600"/>
            </a:pPr>
            <a:r>
              <a:rPr lang="en-US" sz="1800" b="0">
                <a:solidFill>
                  <a:schemeClr val="tx1"/>
                </a:solidFill>
              </a:rPr>
              <a:t>Modification of Qi packets</a:t>
            </a:r>
            <a:endParaRPr lang="en-US" sz="1800">
              <a:solidFill>
                <a:schemeClr val="tx1"/>
              </a:solidFill>
            </a:endParaRPr>
          </a:p>
          <a:p>
            <a:pPr marL="869950" lvl="1" indent="-285750"/>
            <a:r>
              <a:rPr lang="en-US" sz="1400" b="0">
                <a:solidFill>
                  <a:schemeClr val="tx1"/>
                </a:solidFill>
              </a:rPr>
              <a:t>Qi communication packets are interpreted on the receiver device, modification of the data component within the Negotiation Phase may allow code execution or data exfiltration on the receiver device</a:t>
            </a:r>
          </a:p>
          <a:p>
            <a:pPr marL="127000" indent="0">
              <a:buSzPts val="1600"/>
            </a:pPr>
            <a:r>
              <a:rPr lang="en-US" sz="1600" b="0">
                <a:solidFill>
                  <a:schemeClr val="tx1"/>
                </a:solidFill>
              </a:rPr>
              <a:t>   </a:t>
            </a:r>
            <a:r>
              <a:rPr lang="en-US" sz="1800" b="0">
                <a:solidFill>
                  <a:schemeClr val="tx1"/>
                </a:solidFill>
              </a:rPr>
              <a:t>Applications with laser-based point-to-point communication</a:t>
            </a:r>
          </a:p>
          <a:p>
            <a:pPr marL="127000" indent="0">
              <a:buSzPts val="1600"/>
            </a:pPr>
            <a:r>
              <a:rPr lang="en-US" sz="1800" b="0">
                <a:solidFill>
                  <a:schemeClr val="tx1"/>
                </a:solidFill>
              </a:rPr>
              <a:t>  Development of Qi Protection Mechanisms</a:t>
            </a:r>
          </a:p>
          <a:p>
            <a:pPr marL="584200" lvl="1" indent="0"/>
            <a:r>
              <a:rPr lang="en-US" sz="1400" b="0">
                <a:solidFill>
                  <a:schemeClr val="tx1"/>
                </a:solidFill>
              </a:rPr>
              <a:t>  Hardware or Software based cryptography</a:t>
            </a:r>
          </a:p>
          <a:p>
            <a:pPr marL="584200" lvl="1" indent="0"/>
            <a:r>
              <a:rPr lang="en-US" sz="1400" b="0">
                <a:solidFill>
                  <a:schemeClr val="tx1"/>
                </a:solidFill>
              </a:rPr>
              <a:t>  Injection/packet modification detection</a:t>
            </a:r>
          </a:p>
          <a:p>
            <a:pPr marL="584200" lvl="1" indent="-285750"/>
            <a:endParaRPr lang="en-US" sz="1200" b="0">
              <a:solidFill>
                <a:schemeClr val="tx1"/>
              </a:solidFill>
            </a:endParaRPr>
          </a:p>
        </p:txBody>
      </p:sp>
      <p:sp>
        <p:nvSpPr>
          <p:cNvPr id="313" name="Google Shape;313;g8301dbc0dd_2_23"/>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a:t>Future Work</a:t>
            </a:r>
            <a:endParaRPr/>
          </a:p>
        </p:txBody>
      </p:sp>
      <p:sp>
        <p:nvSpPr>
          <p:cNvPr id="314" name="Google Shape;314;g8301dbc0dd_2_23"/>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8301dbc0dd_5_111"/>
          <p:cNvSpPr txBox="1">
            <a:spLocks noGrp="1"/>
          </p:cNvSpPr>
          <p:nvPr>
            <p:ph type="subTitle" idx="1"/>
          </p:nvPr>
        </p:nvSpPr>
        <p:spPr>
          <a:xfrm>
            <a:off x="365760" y="1097280"/>
            <a:ext cx="8412600" cy="3703200"/>
          </a:xfrm>
          <a:prstGeom prst="rect">
            <a:avLst/>
          </a:prstGeom>
        </p:spPr>
        <p:txBody>
          <a:bodyPr spcFirstLastPara="1" wrap="square" lIns="91425" tIns="45700" rIns="91425" bIns="45700" anchor="t" anchorCtr="0">
            <a:noAutofit/>
          </a:bodyPr>
          <a:lstStyle/>
          <a:p>
            <a:pPr marL="457200" lvl="0" indent="-350520" algn="l" rtl="0">
              <a:spcBef>
                <a:spcPts val="480"/>
              </a:spcBef>
              <a:spcAft>
                <a:spcPts val="0"/>
              </a:spcAft>
              <a:buSzPts val="1920"/>
              <a:buChar char="●"/>
            </a:pPr>
            <a:endParaRPr>
              <a:solidFill>
                <a:srgbClr val="FF0000"/>
              </a:solidFill>
            </a:endParaRPr>
          </a:p>
        </p:txBody>
      </p:sp>
      <p:sp>
        <p:nvSpPr>
          <p:cNvPr id="306" name="Google Shape;306;g8301dbc0dd_5_111"/>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a:t>Questions?</a:t>
            </a:r>
            <a:endParaRPr/>
          </a:p>
        </p:txBody>
      </p:sp>
      <p:sp>
        <p:nvSpPr>
          <p:cNvPr id="307" name="Google Shape;307;g8301dbc0dd_5_111"/>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19</a:t>
            </a:fld>
            <a:endParaRPr/>
          </a:p>
        </p:txBody>
      </p:sp>
    </p:spTree>
    <p:extLst>
      <p:ext uri="{BB962C8B-B14F-4D97-AF65-F5344CB8AC3E}">
        <p14:creationId xmlns:p14="http://schemas.microsoft.com/office/powerpoint/2010/main" val="4052370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301dbc0dd_2_9"/>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p>
            <a:pPr indent="-342900">
              <a:buSzPts val="1800"/>
              <a:buFont typeface="Times New Roman"/>
              <a:buChar char="■"/>
            </a:pPr>
            <a:r>
              <a:rPr lang="en" sz="1800">
                <a:latin typeface="Times New Roman"/>
                <a:ea typeface="Times New Roman"/>
                <a:cs typeface="Times New Roman"/>
              </a:rPr>
              <a:t>Executive Summary</a:t>
            </a:r>
            <a:endParaRPr lang="en" sz="1800">
              <a:latin typeface="Times New Roman"/>
              <a:ea typeface="Times New Roman"/>
              <a:cs typeface="Times New Roman"/>
              <a:sym typeface="Times New Roman"/>
            </a:endParaRPr>
          </a:p>
          <a:p>
            <a:pPr indent="-342900">
              <a:buSzPts val="1800"/>
              <a:buFont typeface="Times New Roman"/>
              <a:buChar char="■"/>
            </a:pPr>
            <a:r>
              <a:rPr lang="en" sz="1800">
                <a:latin typeface="Times New Roman"/>
                <a:cs typeface="Times New Roman"/>
                <a:sym typeface="Times New Roman"/>
              </a:rPr>
              <a:t>Technical Discussion - NSTR</a:t>
            </a:r>
            <a:endParaRPr lang="en"/>
          </a:p>
          <a:p>
            <a:pPr indent="-342900">
              <a:buSzPts val="1800"/>
              <a:buFont typeface="Times New Roman"/>
              <a:buChar char="■"/>
            </a:pPr>
            <a:r>
              <a:rPr lang="en" sz="1800">
                <a:latin typeface="Times New Roman"/>
                <a:ea typeface="Times New Roman"/>
                <a:cs typeface="Times New Roman"/>
                <a:sym typeface="Times New Roman"/>
              </a:rPr>
              <a:t>Motivation - NSTR</a:t>
            </a:r>
            <a:endParaRPr lang="en" sz="1800">
              <a:latin typeface="Times New Roman"/>
              <a:ea typeface="Times New Roman"/>
              <a:cs typeface="Times New Roman"/>
            </a:endParaRPr>
          </a:p>
          <a:p>
            <a:pPr indent="-342900">
              <a:buSzPts val="1800"/>
              <a:buFont typeface="Times New Roman"/>
              <a:buChar char="■"/>
            </a:pPr>
            <a:r>
              <a:rPr lang="en" sz="1800">
                <a:latin typeface="Times New Roman"/>
                <a:ea typeface="Times New Roman"/>
                <a:cs typeface="Times New Roman"/>
                <a:sym typeface="Times New Roman"/>
              </a:rPr>
              <a:t>Problem Statement - NSTR</a:t>
            </a:r>
            <a:endParaRPr sz="1800">
              <a:latin typeface="Times New Roman"/>
              <a:ea typeface="Times New Roman"/>
              <a:cs typeface="Times New Roman"/>
              <a:sym typeface="Times New Roman"/>
            </a:endParaRPr>
          </a:p>
          <a:p>
            <a:pPr indent="-342900">
              <a:spcBef>
                <a:spcPts val="0"/>
              </a:spcBef>
              <a:buSzPts val="1800"/>
              <a:buFont typeface="Times New Roman"/>
              <a:buChar char="■"/>
            </a:pPr>
            <a:r>
              <a:rPr lang="en" sz="1800">
                <a:latin typeface="Times New Roman"/>
                <a:ea typeface="Times New Roman"/>
                <a:cs typeface="Times New Roman"/>
                <a:sym typeface="Times New Roman"/>
              </a:rPr>
              <a:t>Related Work - NSTR</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Methodology</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Results</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Discussion</a:t>
            </a:r>
            <a:endParaRPr lang="en" sz="1800">
              <a:latin typeface="Times New Roman"/>
              <a:ea typeface="Times New Roman"/>
              <a:cs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Future Work</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Questions?</a:t>
            </a:r>
            <a:endParaRPr sz="1800">
              <a:latin typeface="Times New Roman"/>
              <a:ea typeface="Times New Roman"/>
              <a:cs typeface="Times New Roman"/>
              <a:sym typeface="Times New Roman"/>
            </a:endParaRPr>
          </a:p>
          <a:p>
            <a:pPr marL="0" lvl="0" indent="0" algn="l" rtl="0">
              <a:lnSpc>
                <a:spcPct val="100000"/>
              </a:lnSpc>
              <a:spcBef>
                <a:spcPts val="480"/>
              </a:spcBef>
              <a:spcAft>
                <a:spcPts val="0"/>
              </a:spcAft>
              <a:buNone/>
            </a:pPr>
            <a:endParaRPr sz="1200">
              <a:latin typeface="Times New Roman"/>
              <a:ea typeface="Times New Roman"/>
              <a:cs typeface="Times New Roman"/>
              <a:sym typeface="Times New Roman"/>
            </a:endParaRPr>
          </a:p>
        </p:txBody>
      </p:sp>
      <p:sp>
        <p:nvSpPr>
          <p:cNvPr id="89" name="Google Shape;89;g8301dbc0dd_2_9"/>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a:t>Overview</a:t>
            </a:r>
            <a:endParaRPr/>
          </a:p>
        </p:txBody>
      </p:sp>
      <p:sp>
        <p:nvSpPr>
          <p:cNvPr id="90" name="Google Shape;90;g8301dbc0dd_2_9"/>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
              <a:t>2</a:t>
            </a:fld>
            <a:endParaRPr/>
          </a:p>
        </p:txBody>
      </p:sp>
      <p:sp>
        <p:nvSpPr>
          <p:cNvPr id="2" name="TextBox 1"/>
          <p:cNvSpPr txBox="1"/>
          <p:nvPr/>
        </p:nvSpPr>
        <p:spPr>
          <a:xfrm>
            <a:off x="5008729" y="1337481"/>
            <a:ext cx="3207224" cy="307777"/>
          </a:xfrm>
          <a:prstGeom prst="rect">
            <a:avLst/>
          </a:prstGeom>
          <a:noFill/>
        </p:spPr>
        <p:txBody>
          <a:bodyPr wrap="square" lIns="91440" tIns="45720" rIns="91440" bIns="45720" rtlCol="0" anchor="t">
            <a:spAutoFit/>
          </a:bodyPr>
          <a:lstStyle/>
          <a:p>
            <a:endParaRPr lang="en-US">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chemeClr val="dk1"/>
                </a:solidFill>
                <a:latin typeface="Trebuchet MS"/>
                <a:ea typeface="Trebuchet MS"/>
                <a:cs typeface="Trebuchet MS"/>
                <a:sym typeface="Trebuchet MS"/>
              </a:rPr>
              <a:t>20</a:t>
            </a:fld>
            <a:endParaRPr sz="1400" b="0" i="0" u="none" strike="noStrike" cap="none">
              <a:solidFill>
                <a:schemeClr val="dk1"/>
              </a:solidFill>
              <a:latin typeface="Trebuchet MS"/>
              <a:ea typeface="Trebuchet MS"/>
              <a:cs typeface="Trebuchet MS"/>
              <a:sym typeface="Trebuchet MS"/>
            </a:endParaRPr>
          </a:p>
        </p:txBody>
      </p:sp>
      <p:pic>
        <p:nvPicPr>
          <p:cNvPr id="322" name="Google Shape;322;p20" descr="C:\Users\Ashley.Murphy\Desktop\USAFA%20Logo%202%20Line%20CMYK.png"/>
          <p:cNvPicPr preferRelativeResize="0"/>
          <p:nvPr/>
        </p:nvPicPr>
        <p:blipFill rotWithShape="1">
          <a:blip r:embed="rId3">
            <a:alphaModFix/>
          </a:blip>
          <a:srcRect/>
          <a:stretch/>
        </p:blipFill>
        <p:spPr>
          <a:xfrm>
            <a:off x="2013964" y="2027924"/>
            <a:ext cx="5111351" cy="10882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000" b="0">
                <a:solidFill>
                  <a:schemeClr val="tx1"/>
                </a:solidFill>
              </a:rPr>
              <a:t>During this presentation, we will discuss our action items researched and completed throughout this sprint. We will review significant developments and existing challenges related to our research. Lastly, we will consider the next phase of our research and look ahead at long-term goals of this capstone project.</a:t>
            </a:r>
          </a:p>
          <a:p>
            <a:r>
              <a:rPr lang="en-US" sz="2000" b="0">
                <a:solidFill>
                  <a:schemeClr val="tx1"/>
                </a:solidFill>
              </a:rPr>
              <a:t>What WPT is, and the vulnerabilities associated with it. We will also discuss our progress experimenting with its exploitation and what we plan on doing with that information. Finally, we will consider the long-term implications of this capstone project.</a:t>
            </a:r>
            <a:endParaRPr lang="en-US">
              <a:solidFill>
                <a:schemeClr val="tx1"/>
              </a:solidFill>
            </a:endParaRPr>
          </a:p>
        </p:txBody>
      </p:sp>
      <p:sp>
        <p:nvSpPr>
          <p:cNvPr id="3" name="Title 2"/>
          <p:cNvSpPr>
            <a:spLocks noGrp="1"/>
          </p:cNvSpPr>
          <p:nvPr>
            <p:ph type="title"/>
          </p:nvPr>
        </p:nvSpPr>
        <p:spPr/>
        <p:txBody>
          <a:bodyPr/>
          <a:lstStyle/>
          <a:p>
            <a:r>
              <a:rPr lang="en-US"/>
              <a:t>Executive Summary</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6372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1036E8-0116-0DEA-EE4A-8201573C6784}"/>
              </a:ext>
            </a:extLst>
          </p:cNvPr>
          <p:cNvSpPr>
            <a:spLocks noGrp="1"/>
          </p:cNvSpPr>
          <p:nvPr>
            <p:ph type="subTitle" idx="1"/>
          </p:nvPr>
        </p:nvSpPr>
        <p:spPr>
          <a:xfrm>
            <a:off x="-84716" y="1097280"/>
            <a:ext cx="8412480" cy="3703320"/>
          </a:xfrm>
        </p:spPr>
        <p:txBody>
          <a:bodyPr/>
          <a:lstStyle/>
          <a:p>
            <a:r>
              <a:rPr lang="en-US" sz="2000" b="0"/>
              <a:t>Hijacking</a:t>
            </a:r>
          </a:p>
          <a:p>
            <a:pPr lvl="1"/>
            <a:r>
              <a:rPr lang="en-US" sz="1800" b="0"/>
              <a:t>Injection of adversarial magnetic signals on the power transmitter to hijack the communication channel</a:t>
            </a:r>
          </a:p>
          <a:p>
            <a:pPr lvl="1"/>
            <a:r>
              <a:rPr lang="en-US" sz="1800" b="0"/>
              <a:t>Disruption of magnetic field (via well crafted injection) between transmitter and receiver – cause inefficient power transfer</a:t>
            </a:r>
          </a:p>
          <a:p>
            <a:pPr lvl="1"/>
            <a:r>
              <a:rPr lang="en-US" sz="1800" b="0"/>
              <a:t>Control of power transfer process</a:t>
            </a:r>
          </a:p>
          <a:p>
            <a:r>
              <a:rPr lang="en-US" sz="2000" b="0"/>
              <a:t>Eavesdropping</a:t>
            </a:r>
          </a:p>
          <a:p>
            <a:pPr lvl="1"/>
            <a:r>
              <a:rPr lang="en-US" sz="1800" b="0"/>
              <a:t>Qi has lack of encryption and authentication mechanisms</a:t>
            </a:r>
          </a:p>
          <a:p>
            <a:pPr lvl="1"/>
            <a:r>
              <a:rPr lang="en-US" sz="1800" b="0"/>
              <a:t>Snoop communication between transmitter and receiver</a:t>
            </a:r>
          </a:p>
          <a:p>
            <a:pPr lvl="1"/>
            <a:r>
              <a:rPr lang="en-US" sz="1800" b="0"/>
              <a:t>Infer activity of receiver device</a:t>
            </a:r>
          </a:p>
          <a:p>
            <a:pPr lvl="1"/>
            <a:r>
              <a:rPr lang="en-US" sz="1800" b="0"/>
              <a:t>Q ID &amp; C allows basic device identification</a:t>
            </a:r>
          </a:p>
          <a:p>
            <a:pPr lvl="1"/>
            <a:endParaRPr lang="en-US" sz="1800" b="0"/>
          </a:p>
        </p:txBody>
      </p:sp>
      <p:sp>
        <p:nvSpPr>
          <p:cNvPr id="3" name="Title 2">
            <a:extLst>
              <a:ext uri="{FF2B5EF4-FFF2-40B4-BE49-F238E27FC236}">
                <a16:creationId xmlns:a16="http://schemas.microsoft.com/office/drawing/2014/main" id="{F6C0CA0D-A03B-C6EC-C6F9-A0D005022D0C}"/>
              </a:ext>
            </a:extLst>
          </p:cNvPr>
          <p:cNvSpPr>
            <a:spLocks noGrp="1"/>
          </p:cNvSpPr>
          <p:nvPr>
            <p:ph type="title"/>
          </p:nvPr>
        </p:nvSpPr>
        <p:spPr/>
        <p:txBody>
          <a:bodyPr/>
          <a:lstStyle/>
          <a:p>
            <a:r>
              <a:rPr lang="en-US"/>
              <a:t>WPT Attack Vectors - Review</a:t>
            </a:r>
          </a:p>
        </p:txBody>
      </p:sp>
      <p:sp>
        <p:nvSpPr>
          <p:cNvPr id="4" name="Slide Number Placeholder 3">
            <a:extLst>
              <a:ext uri="{FF2B5EF4-FFF2-40B4-BE49-F238E27FC236}">
                <a16:creationId xmlns:a16="http://schemas.microsoft.com/office/drawing/2014/main" id="{E06023CF-A59A-5453-B02E-F34EAD2E87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4</a:t>
            </a:fld>
            <a:endParaRPr lang="en"/>
          </a:p>
        </p:txBody>
      </p:sp>
      <p:pic>
        <p:nvPicPr>
          <p:cNvPr id="5" name="Picture 5" descr="A picture containing text, indoor&#10;&#10;Description automatically generated">
            <a:extLst>
              <a:ext uri="{FF2B5EF4-FFF2-40B4-BE49-F238E27FC236}">
                <a16:creationId xmlns:a16="http://schemas.microsoft.com/office/drawing/2014/main" id="{59473F0F-FB8B-36BD-7354-45A4D09B1DA3}"/>
              </a:ext>
            </a:extLst>
          </p:cNvPr>
          <p:cNvPicPr>
            <a:picLocks noChangeAspect="1"/>
          </p:cNvPicPr>
          <p:nvPr/>
        </p:nvPicPr>
        <p:blipFill>
          <a:blip r:embed="rId2"/>
          <a:stretch>
            <a:fillRect/>
          </a:stretch>
        </p:blipFill>
        <p:spPr>
          <a:xfrm>
            <a:off x="7396443" y="3449451"/>
            <a:ext cx="1605803" cy="1216399"/>
          </a:xfrm>
          <a:prstGeom prst="rect">
            <a:avLst/>
          </a:prstGeom>
        </p:spPr>
      </p:pic>
      <p:pic>
        <p:nvPicPr>
          <p:cNvPr id="6" name="Picture 6" descr="A picture containing text, indoor, electronics&#10;&#10;Description automatically generated">
            <a:extLst>
              <a:ext uri="{FF2B5EF4-FFF2-40B4-BE49-F238E27FC236}">
                <a16:creationId xmlns:a16="http://schemas.microsoft.com/office/drawing/2014/main" id="{17EA4097-0E95-0867-DA63-79B0434D15CC}"/>
              </a:ext>
            </a:extLst>
          </p:cNvPr>
          <p:cNvPicPr>
            <a:picLocks noChangeAspect="1"/>
          </p:cNvPicPr>
          <p:nvPr/>
        </p:nvPicPr>
        <p:blipFill>
          <a:blip r:embed="rId3"/>
          <a:stretch>
            <a:fillRect/>
          </a:stretch>
        </p:blipFill>
        <p:spPr>
          <a:xfrm>
            <a:off x="7573496" y="1733831"/>
            <a:ext cx="1596839" cy="1164852"/>
          </a:xfrm>
          <a:prstGeom prst="rect">
            <a:avLst/>
          </a:prstGeom>
        </p:spPr>
      </p:pic>
    </p:spTree>
    <p:extLst>
      <p:ext uri="{BB962C8B-B14F-4D97-AF65-F5344CB8AC3E}">
        <p14:creationId xmlns:p14="http://schemas.microsoft.com/office/powerpoint/2010/main" val="1560606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40806D-67BA-4F1F-74F0-B84FAD95653E}"/>
              </a:ext>
            </a:extLst>
          </p:cNvPr>
          <p:cNvSpPr>
            <a:spLocks noGrp="1"/>
          </p:cNvSpPr>
          <p:nvPr>
            <p:ph type="subTitle" idx="1"/>
          </p:nvPr>
        </p:nvSpPr>
        <p:spPr/>
        <p:txBody>
          <a:bodyPr/>
          <a:lstStyle/>
          <a:p>
            <a:r>
              <a:rPr lang="en-US" sz="1800" b="0"/>
              <a:t>WPT is wireless point to point transmission of electrical energy</a:t>
            </a:r>
          </a:p>
          <a:p>
            <a:r>
              <a:rPr lang="en-US" sz="1800" b="0"/>
              <a:t>Many implementations but Qi is the industry standard</a:t>
            </a:r>
          </a:p>
          <a:p>
            <a:pPr lvl="1"/>
            <a:r>
              <a:rPr lang="en-US" sz="1400" b="0"/>
              <a:t>Alternatives: </a:t>
            </a:r>
            <a:r>
              <a:rPr lang="en-US" sz="1400" b="0" err="1"/>
              <a:t>AirFuel</a:t>
            </a:r>
            <a:r>
              <a:rPr lang="en-US" sz="1400" b="0"/>
              <a:t>, Proprietary Near Field Magnetic Coupling, RF, Ultrasound</a:t>
            </a:r>
          </a:p>
          <a:p>
            <a:r>
              <a:rPr lang="en-US" sz="1800" b="0"/>
              <a:t>Delivers a variable amount of voltage to device depending on power requirements</a:t>
            </a:r>
          </a:p>
          <a:p>
            <a:r>
              <a:rPr lang="en-US" sz="1800" b="0"/>
              <a:t>New technology that lacks security capabilities and has vulnerabilities</a:t>
            </a:r>
          </a:p>
          <a:p>
            <a:pPr lvl="1"/>
            <a:r>
              <a:rPr lang="en-US" sz="1400" b="0"/>
              <a:t>Malicious messages can be sent between transmitter and receiver to alter power transmission</a:t>
            </a:r>
          </a:p>
          <a:p>
            <a:pPr lvl="1"/>
            <a:r>
              <a:rPr lang="en-US" sz="1400" b="0"/>
              <a:t>Messages between transmitter and receiver can be observed to gain information about receiver</a:t>
            </a:r>
          </a:p>
          <a:p>
            <a:pPr lvl="1"/>
            <a:endParaRPr lang="en-US" sz="1400" b="0"/>
          </a:p>
          <a:p>
            <a:endParaRPr lang="en-US" sz="1800" b="0"/>
          </a:p>
        </p:txBody>
      </p:sp>
      <p:sp>
        <p:nvSpPr>
          <p:cNvPr id="3" name="Title 2">
            <a:extLst>
              <a:ext uri="{FF2B5EF4-FFF2-40B4-BE49-F238E27FC236}">
                <a16:creationId xmlns:a16="http://schemas.microsoft.com/office/drawing/2014/main" id="{88B069F8-612F-7E85-2ABA-DE24A69B03C2}"/>
              </a:ext>
            </a:extLst>
          </p:cNvPr>
          <p:cNvSpPr>
            <a:spLocks noGrp="1"/>
          </p:cNvSpPr>
          <p:nvPr>
            <p:ph type="title"/>
          </p:nvPr>
        </p:nvSpPr>
        <p:spPr/>
        <p:txBody>
          <a:bodyPr/>
          <a:lstStyle/>
          <a:p>
            <a:r>
              <a:rPr lang="en-US"/>
              <a:t>Technical Discussion</a:t>
            </a:r>
            <a:br>
              <a:rPr lang="en-US"/>
            </a:br>
            <a:endParaRPr lang="en-US"/>
          </a:p>
        </p:txBody>
      </p:sp>
      <p:sp>
        <p:nvSpPr>
          <p:cNvPr id="4" name="Slide Number Placeholder 3">
            <a:extLst>
              <a:ext uri="{FF2B5EF4-FFF2-40B4-BE49-F238E27FC236}">
                <a16:creationId xmlns:a16="http://schemas.microsoft.com/office/drawing/2014/main" id="{FAC88135-E6CB-7497-4624-B95CE08C4D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5</a:t>
            </a:fld>
            <a:endParaRPr lang="en"/>
          </a:p>
        </p:txBody>
      </p:sp>
      <p:pic>
        <p:nvPicPr>
          <p:cNvPr id="1026" name="Picture 2" descr="Wireless power transfer - Wikipedia">
            <a:extLst>
              <a:ext uri="{FF2B5EF4-FFF2-40B4-BE49-F238E27FC236}">
                <a16:creationId xmlns:a16="http://schemas.microsoft.com/office/drawing/2014/main" id="{856C6030-C227-5DA8-2121-BE3CF65C9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734449"/>
            <a:ext cx="2647489" cy="106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4AEE20-8807-245A-964B-BF7A7DFB18A5}"/>
              </a:ext>
            </a:extLst>
          </p:cNvPr>
          <p:cNvSpPr>
            <a:spLocks noGrp="1"/>
          </p:cNvSpPr>
          <p:nvPr>
            <p:ph type="subTitle" idx="1"/>
          </p:nvPr>
        </p:nvSpPr>
        <p:spPr/>
        <p:txBody>
          <a:bodyPr/>
          <a:lstStyle/>
          <a:p>
            <a:r>
              <a:rPr lang="en-US" sz="1800" b="0" dirty="0">
                <a:solidFill>
                  <a:schemeClr val="tx1"/>
                </a:solidFill>
                <a:highlight>
                  <a:srgbClr val="FFFFFF"/>
                </a:highlight>
              </a:rPr>
              <a:t>Wireless Power Transfer could become a common function of new technology</a:t>
            </a:r>
          </a:p>
          <a:p>
            <a:pPr lvl="1"/>
            <a:r>
              <a:rPr lang="en-US" sz="1400" b="0" dirty="0">
                <a:solidFill>
                  <a:schemeClr val="tx1"/>
                </a:solidFill>
                <a:highlight>
                  <a:srgbClr val="FFFFFF"/>
                </a:highlight>
              </a:rPr>
              <a:t>Personal Electronics, Healthcare Devices, Electric Vehicles</a:t>
            </a:r>
          </a:p>
          <a:p>
            <a:r>
              <a:rPr lang="en-US" sz="1800" b="0" dirty="0">
                <a:solidFill>
                  <a:schemeClr val="tx1"/>
                </a:solidFill>
                <a:highlight>
                  <a:srgbClr val="FFFFFF"/>
                </a:highlight>
              </a:rPr>
              <a:t>Exploit techniques and results found in this experiment can potentially be generalized</a:t>
            </a:r>
          </a:p>
          <a:p>
            <a:r>
              <a:rPr lang="en-US" sz="1800" b="0" dirty="0">
                <a:solidFill>
                  <a:schemeClr val="tx1"/>
                </a:solidFill>
                <a:highlight>
                  <a:srgbClr val="FFFFFF"/>
                </a:highlight>
              </a:rPr>
              <a:t>This research will create a foundation for further experimentation and TTP development</a:t>
            </a:r>
          </a:p>
          <a:p>
            <a:pPr lvl="1">
              <a:buSzPts val="1920"/>
            </a:pPr>
            <a:r>
              <a:rPr lang="en-US" sz="1400" b="0" dirty="0">
                <a:solidFill>
                  <a:schemeClr val="tx1"/>
                </a:solidFill>
                <a:highlight>
                  <a:srgbClr val="FFFFFF"/>
                </a:highlight>
              </a:rPr>
              <a:t>Findings can be expanded to other wireless non-networked point-to-point connections</a:t>
            </a:r>
          </a:p>
          <a:p>
            <a:endParaRPr lang="en-US" sz="1800" b="0">
              <a:solidFill>
                <a:schemeClr val="tx1"/>
              </a:solidFill>
              <a:highlight>
                <a:srgbClr val="FFFFFF"/>
              </a:highlight>
            </a:endParaRPr>
          </a:p>
        </p:txBody>
      </p:sp>
      <p:sp>
        <p:nvSpPr>
          <p:cNvPr id="3" name="Title 2">
            <a:extLst>
              <a:ext uri="{FF2B5EF4-FFF2-40B4-BE49-F238E27FC236}">
                <a16:creationId xmlns:a16="http://schemas.microsoft.com/office/drawing/2014/main" id="{F681FDAD-81E0-2DF2-9F99-674A8668E5A1}"/>
              </a:ext>
            </a:extLst>
          </p:cNvPr>
          <p:cNvSpPr>
            <a:spLocks noGrp="1"/>
          </p:cNvSpPr>
          <p:nvPr>
            <p:ph type="title"/>
          </p:nvPr>
        </p:nvSpPr>
        <p:spPr/>
        <p:txBody>
          <a:bodyPr/>
          <a:lstStyle/>
          <a:p>
            <a:r>
              <a:rPr lang="en-US"/>
              <a:t>Motivation</a:t>
            </a:r>
          </a:p>
        </p:txBody>
      </p:sp>
      <p:sp>
        <p:nvSpPr>
          <p:cNvPr id="4" name="Slide Number Placeholder 3">
            <a:extLst>
              <a:ext uri="{FF2B5EF4-FFF2-40B4-BE49-F238E27FC236}">
                <a16:creationId xmlns:a16="http://schemas.microsoft.com/office/drawing/2014/main" id="{74BEDF57-BDC9-DF3E-86B4-E1BCC4394A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76348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C08D9F2-9FCD-6E1D-3C72-D34A8427A6C1}"/>
              </a:ext>
            </a:extLst>
          </p:cNvPr>
          <p:cNvSpPr>
            <a:spLocks noGrp="1"/>
          </p:cNvSpPr>
          <p:nvPr>
            <p:ph type="subTitle" idx="1"/>
          </p:nvPr>
        </p:nvSpPr>
        <p:spPr/>
        <p:txBody>
          <a:bodyPr/>
          <a:lstStyle/>
          <a:p>
            <a:pPr marL="0" lvl="0" indent="0">
              <a:lnSpc>
                <a:spcPct val="115000"/>
              </a:lnSpc>
              <a:spcBef>
                <a:spcPts val="0"/>
              </a:spcBef>
              <a:buClr>
                <a:schemeClr val="dk1"/>
              </a:buClr>
              <a:buSzPts val="1100"/>
              <a:buNone/>
            </a:pPr>
            <a:r>
              <a:rPr lang="en-US" sz="1400" b="0" u="sng">
                <a:solidFill>
                  <a:schemeClr val="tx1"/>
                </a:solidFill>
                <a:highlight>
                  <a:srgbClr val="FFFFFF"/>
                </a:highlight>
              </a:rPr>
              <a:t>IDENTIFY</a:t>
            </a:r>
          </a:p>
          <a:p>
            <a:pPr marL="0" indent="0">
              <a:buClr>
                <a:schemeClr val="dk1"/>
              </a:buClr>
              <a:buSzPts val="1100"/>
              <a:buNone/>
            </a:pPr>
            <a:r>
              <a:rPr lang="en-US" sz="1400" b="0">
                <a:solidFill>
                  <a:schemeClr val="tx1"/>
                </a:solidFill>
                <a:highlight>
                  <a:srgbClr val="FFFFFF"/>
                </a:highlight>
              </a:rPr>
              <a:t>What vulnerabilities exist within systems via wireless power transfer; how can these vulnerabilities be exploited and defended against?</a:t>
            </a:r>
          </a:p>
          <a:p>
            <a:pPr marL="0" lvl="0" indent="0">
              <a:lnSpc>
                <a:spcPct val="115000"/>
              </a:lnSpc>
              <a:spcBef>
                <a:spcPts val="0"/>
              </a:spcBef>
              <a:buClr>
                <a:schemeClr val="dk1"/>
              </a:buClr>
              <a:buSzPts val="1100"/>
              <a:buNone/>
            </a:pPr>
            <a:endParaRPr lang="en-US" sz="1400" b="0" u="sng">
              <a:solidFill>
                <a:schemeClr val="tx1"/>
              </a:solidFill>
              <a:highlight>
                <a:srgbClr val="FFFFFF"/>
              </a:highlight>
            </a:endParaRPr>
          </a:p>
          <a:p>
            <a:pPr marL="0" lvl="0" indent="0">
              <a:lnSpc>
                <a:spcPct val="115000"/>
              </a:lnSpc>
              <a:spcBef>
                <a:spcPts val="0"/>
              </a:spcBef>
              <a:buClr>
                <a:schemeClr val="dk1"/>
              </a:buClr>
              <a:buSzPts val="1100"/>
              <a:buNone/>
            </a:pPr>
            <a:r>
              <a:rPr lang="en-US" sz="1400" b="0" u="sng">
                <a:solidFill>
                  <a:schemeClr val="tx1"/>
                </a:solidFill>
                <a:highlight>
                  <a:srgbClr val="FFFFFF"/>
                </a:highlight>
              </a:rPr>
              <a:t>APPLY</a:t>
            </a:r>
          </a:p>
          <a:p>
            <a:pPr marL="0" indent="0">
              <a:buClr>
                <a:schemeClr val="dk1"/>
              </a:buClr>
              <a:buSzPts val="1100"/>
              <a:buNone/>
            </a:pPr>
            <a:r>
              <a:rPr lang="en-US" sz="1400" b="0">
                <a:solidFill>
                  <a:schemeClr val="tx1"/>
                </a:solidFill>
                <a:highlight>
                  <a:srgbClr val="FFFFFF"/>
                </a:highlight>
              </a:rPr>
              <a:t>The initial phase of this research includes the reproduction and expansion of research related to injection based hijacking of the charging process and non-intrusive eavesdropping of the charging process allowing for interpreted analysis of device activity.</a:t>
            </a:r>
          </a:p>
          <a:p>
            <a:pPr marL="0" indent="0">
              <a:lnSpc>
                <a:spcPct val="114999"/>
              </a:lnSpc>
              <a:buSzPts val="1100"/>
              <a:buNone/>
            </a:pPr>
            <a:endParaRPr lang="en-US" sz="1400" b="0">
              <a:solidFill>
                <a:schemeClr val="tx1"/>
              </a:solidFill>
              <a:highlight>
                <a:srgbClr val="FFFFFF"/>
              </a:highlight>
            </a:endParaRPr>
          </a:p>
          <a:p>
            <a:pPr marL="0" indent="0">
              <a:buClr>
                <a:schemeClr val="dk1"/>
              </a:buClr>
              <a:buSzPts val="1100"/>
              <a:buNone/>
            </a:pPr>
            <a:r>
              <a:rPr lang="en-US" sz="1400" b="0" u="sng">
                <a:solidFill>
                  <a:schemeClr val="tx1"/>
                </a:solidFill>
                <a:highlight>
                  <a:srgbClr val="FFFFFF"/>
                </a:highlight>
              </a:rPr>
              <a:t>EXPAND</a:t>
            </a:r>
          </a:p>
          <a:p>
            <a:pPr marL="0" indent="0">
              <a:lnSpc>
                <a:spcPct val="114999"/>
              </a:lnSpc>
              <a:buSzPts val="1100"/>
              <a:buNone/>
            </a:pPr>
            <a:r>
              <a:rPr lang="en-US" sz="1400" b="0">
                <a:solidFill>
                  <a:schemeClr val="tx1"/>
                </a:solidFill>
                <a:highlight>
                  <a:srgbClr val="FFFFFF"/>
                </a:highlight>
              </a:rPr>
              <a:t>This serves as the initial point of research to be provided to the National Reconnaissance Office (NRO) and help observe various other methods of similar side-channel attacks such as taking advantage of point-to-point communication capabilities.</a:t>
            </a:r>
          </a:p>
          <a:p>
            <a:pPr marL="106680" indent="0">
              <a:buNone/>
            </a:pPr>
            <a:endParaRPr lang="en-US" sz="1400" b="0">
              <a:solidFill>
                <a:schemeClr val="tx1"/>
              </a:solidFill>
            </a:endParaRPr>
          </a:p>
        </p:txBody>
      </p:sp>
      <p:sp>
        <p:nvSpPr>
          <p:cNvPr id="3" name="Title 2">
            <a:extLst>
              <a:ext uri="{FF2B5EF4-FFF2-40B4-BE49-F238E27FC236}">
                <a16:creationId xmlns:a16="http://schemas.microsoft.com/office/drawing/2014/main" id="{CA2EE2E6-C81A-48C3-979E-8952208D4F48}"/>
              </a:ext>
            </a:extLst>
          </p:cNvPr>
          <p:cNvSpPr>
            <a:spLocks noGrp="1"/>
          </p:cNvSpPr>
          <p:nvPr>
            <p:ph type="title"/>
          </p:nvPr>
        </p:nvSpPr>
        <p:spPr/>
        <p:txBody>
          <a:bodyPr/>
          <a:lstStyle/>
          <a:p>
            <a:r>
              <a:rPr lang="en-US"/>
              <a:t>Problem Statement</a:t>
            </a:r>
          </a:p>
        </p:txBody>
      </p:sp>
      <p:sp>
        <p:nvSpPr>
          <p:cNvPr id="4" name="Slide Number Placeholder 3">
            <a:extLst>
              <a:ext uri="{FF2B5EF4-FFF2-40B4-BE49-F238E27FC236}">
                <a16:creationId xmlns:a16="http://schemas.microsoft.com/office/drawing/2014/main" id="{E6B8439B-398E-9194-17F0-1C5BADD458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51885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C4A5E0-980E-7FD7-1E0B-BED2A9A80516}"/>
              </a:ext>
            </a:extLst>
          </p:cNvPr>
          <p:cNvSpPr>
            <a:spLocks noGrp="1"/>
          </p:cNvSpPr>
          <p:nvPr>
            <p:ph type="subTitle" idx="1"/>
          </p:nvPr>
        </p:nvSpPr>
        <p:spPr/>
        <p:txBody>
          <a:bodyPr/>
          <a:lstStyle/>
          <a:p>
            <a:r>
              <a:rPr lang="en-US" sz="1600" b="0" err="1"/>
              <a:t>MatLab</a:t>
            </a:r>
            <a:endParaRPr lang="en-US" sz="1600" b="0"/>
          </a:p>
          <a:p>
            <a:pPr lvl="1"/>
            <a:r>
              <a:rPr lang="en-US" sz="1600" b="0"/>
              <a:t>Strategy: Read waveform data into </a:t>
            </a:r>
            <a:r>
              <a:rPr lang="en-US" sz="1600" b="0" err="1"/>
              <a:t>MatLab</a:t>
            </a:r>
            <a:r>
              <a:rPr lang="en-US" sz="1600" b="0"/>
              <a:t> and use premade code for demodulation filters</a:t>
            </a:r>
          </a:p>
          <a:p>
            <a:pPr lvl="1"/>
            <a:r>
              <a:rPr lang="en-US" sz="1600" b="0"/>
              <a:t>Problems: Familiarity with tool, getting data into Simulink</a:t>
            </a:r>
          </a:p>
          <a:p>
            <a:r>
              <a:rPr lang="en-US" sz="1600" b="0" err="1"/>
              <a:t>Oscilliscope</a:t>
            </a:r>
            <a:r>
              <a:rPr lang="en-US" sz="1600" b="0"/>
              <a:t> Filters</a:t>
            </a:r>
          </a:p>
          <a:p>
            <a:pPr lvl="1"/>
            <a:r>
              <a:rPr lang="en-US" sz="1200" b="0"/>
              <a:t>Strategy: Use filters directly on oscilloscope </a:t>
            </a:r>
          </a:p>
          <a:p>
            <a:pPr lvl="1"/>
            <a:r>
              <a:rPr lang="en-US" sz="1200" b="0"/>
              <a:t>Problems: No license for bus features </a:t>
            </a:r>
            <a:endParaRPr lang="en-US" sz="1600" b="0"/>
          </a:p>
          <a:p>
            <a:r>
              <a:rPr lang="en-US" sz="1600" b="0" err="1"/>
              <a:t>TekScope</a:t>
            </a:r>
            <a:endParaRPr lang="en-US" sz="1600" b="0"/>
          </a:p>
          <a:p>
            <a:pPr lvl="1"/>
            <a:r>
              <a:rPr lang="en-US" sz="1200" b="0"/>
              <a:t>Strategy: Use filters within </a:t>
            </a:r>
            <a:r>
              <a:rPr lang="en-US" sz="1200" b="0" err="1"/>
              <a:t>TekScope</a:t>
            </a:r>
            <a:r>
              <a:rPr lang="en-US" sz="1200" b="0"/>
              <a:t> suite to demodulate oscilloscope signal;</a:t>
            </a:r>
          </a:p>
          <a:p>
            <a:pPr lvl="1"/>
            <a:r>
              <a:rPr lang="en-US" sz="1200" b="0"/>
              <a:t>Problems: Doesn’t have a bus for Qi demodulation</a:t>
            </a:r>
          </a:p>
          <a:p>
            <a:pPr marL="584200" lvl="1" indent="0">
              <a:buNone/>
            </a:pPr>
            <a:endParaRPr lang="en-US" sz="1200" b="0"/>
          </a:p>
        </p:txBody>
      </p:sp>
      <p:sp>
        <p:nvSpPr>
          <p:cNvPr id="3" name="Title 2">
            <a:extLst>
              <a:ext uri="{FF2B5EF4-FFF2-40B4-BE49-F238E27FC236}">
                <a16:creationId xmlns:a16="http://schemas.microsoft.com/office/drawing/2014/main" id="{580F34E2-E086-B053-96E3-2B849E432017}"/>
              </a:ext>
            </a:extLst>
          </p:cNvPr>
          <p:cNvSpPr>
            <a:spLocks noGrp="1"/>
          </p:cNvSpPr>
          <p:nvPr>
            <p:ph type="title"/>
          </p:nvPr>
        </p:nvSpPr>
        <p:spPr/>
        <p:txBody>
          <a:bodyPr/>
          <a:lstStyle/>
          <a:p>
            <a:r>
              <a:rPr lang="en-US"/>
              <a:t>Methodology - Demodulation</a:t>
            </a:r>
          </a:p>
        </p:txBody>
      </p:sp>
      <p:sp>
        <p:nvSpPr>
          <p:cNvPr id="4" name="Slide Number Placeholder 3">
            <a:extLst>
              <a:ext uri="{FF2B5EF4-FFF2-40B4-BE49-F238E27FC236}">
                <a16:creationId xmlns:a16="http://schemas.microsoft.com/office/drawing/2014/main" id="{5339E2D8-B66F-6D5B-EE2C-936A411EE9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09695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F0F29A-C36C-F4C3-8498-53F29F97D7EA}"/>
              </a:ext>
            </a:extLst>
          </p:cNvPr>
          <p:cNvSpPr>
            <a:spLocks noGrp="1"/>
          </p:cNvSpPr>
          <p:nvPr>
            <p:ph type="subTitle" idx="1"/>
          </p:nvPr>
        </p:nvSpPr>
        <p:spPr/>
        <p:txBody>
          <a:bodyPr/>
          <a:lstStyle/>
          <a:p>
            <a:r>
              <a:rPr lang="en-US"/>
              <a:t>Captured Signal</a:t>
            </a:r>
          </a:p>
          <a:p>
            <a:pPr marL="106680" indent="0">
              <a:buNone/>
            </a:pPr>
            <a:endParaRPr lang="en-US"/>
          </a:p>
        </p:txBody>
      </p:sp>
      <p:sp>
        <p:nvSpPr>
          <p:cNvPr id="3" name="Title 2">
            <a:extLst>
              <a:ext uri="{FF2B5EF4-FFF2-40B4-BE49-F238E27FC236}">
                <a16:creationId xmlns:a16="http://schemas.microsoft.com/office/drawing/2014/main" id="{22C84E89-BF81-D0A1-29B3-20A2B486160B}"/>
              </a:ext>
            </a:extLst>
          </p:cNvPr>
          <p:cNvSpPr>
            <a:spLocks noGrp="1"/>
          </p:cNvSpPr>
          <p:nvPr>
            <p:ph type="title"/>
          </p:nvPr>
        </p:nvSpPr>
        <p:spPr/>
        <p:txBody>
          <a:bodyPr/>
          <a:lstStyle/>
          <a:p>
            <a:r>
              <a:rPr lang="en-US"/>
              <a:t>Packet Interception</a:t>
            </a:r>
          </a:p>
        </p:txBody>
      </p:sp>
      <p:sp>
        <p:nvSpPr>
          <p:cNvPr id="4" name="Slide Number Placeholder 3">
            <a:extLst>
              <a:ext uri="{FF2B5EF4-FFF2-40B4-BE49-F238E27FC236}">
                <a16:creationId xmlns:a16="http://schemas.microsoft.com/office/drawing/2014/main" id="{1C95CB85-9CAF-604B-6B19-6EC9841E9B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9</a:t>
            </a:fld>
            <a:endParaRPr lang="en"/>
          </a:p>
        </p:txBody>
      </p:sp>
      <p:pic>
        <p:nvPicPr>
          <p:cNvPr id="5" name="Picture 5" descr="Timeline&#10;&#10;Description automatically generated">
            <a:extLst>
              <a:ext uri="{FF2B5EF4-FFF2-40B4-BE49-F238E27FC236}">
                <a16:creationId xmlns:a16="http://schemas.microsoft.com/office/drawing/2014/main" id="{623200EE-AE58-B442-8BC2-1623AB93015D}"/>
              </a:ext>
            </a:extLst>
          </p:cNvPr>
          <p:cNvPicPr>
            <a:picLocks noChangeAspect="1"/>
          </p:cNvPicPr>
          <p:nvPr/>
        </p:nvPicPr>
        <p:blipFill>
          <a:blip r:embed="rId2"/>
          <a:stretch>
            <a:fillRect/>
          </a:stretch>
        </p:blipFill>
        <p:spPr>
          <a:xfrm>
            <a:off x="389417" y="1722208"/>
            <a:ext cx="3872909" cy="2323745"/>
          </a:xfrm>
          <a:prstGeom prst="rect">
            <a:avLst/>
          </a:prstGeom>
        </p:spPr>
      </p:pic>
      <p:pic>
        <p:nvPicPr>
          <p:cNvPr id="6" name="Picture 6" descr="Timeline&#10;&#10;Description automatically generated">
            <a:extLst>
              <a:ext uri="{FF2B5EF4-FFF2-40B4-BE49-F238E27FC236}">
                <a16:creationId xmlns:a16="http://schemas.microsoft.com/office/drawing/2014/main" id="{845988D8-EEBC-B45D-3B19-919190181608}"/>
              </a:ext>
            </a:extLst>
          </p:cNvPr>
          <p:cNvPicPr>
            <a:picLocks noChangeAspect="1"/>
          </p:cNvPicPr>
          <p:nvPr/>
        </p:nvPicPr>
        <p:blipFill>
          <a:blip r:embed="rId3"/>
          <a:stretch>
            <a:fillRect/>
          </a:stretch>
        </p:blipFill>
        <p:spPr>
          <a:xfrm>
            <a:off x="4416499" y="2007899"/>
            <a:ext cx="4577315" cy="1061250"/>
          </a:xfrm>
          <a:prstGeom prst="rect">
            <a:avLst/>
          </a:prstGeom>
        </p:spPr>
      </p:pic>
      <p:sp>
        <p:nvSpPr>
          <p:cNvPr id="7" name="TextBox 6">
            <a:extLst>
              <a:ext uri="{FF2B5EF4-FFF2-40B4-BE49-F238E27FC236}">
                <a16:creationId xmlns:a16="http://schemas.microsoft.com/office/drawing/2014/main" id="{CC9746EE-C39E-1213-6E69-50483698769F}"/>
              </a:ext>
            </a:extLst>
          </p:cNvPr>
          <p:cNvSpPr txBox="1"/>
          <p:nvPr/>
        </p:nvSpPr>
        <p:spPr>
          <a:xfrm>
            <a:off x="4500562" y="1157951"/>
            <a:ext cx="44075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dk1"/>
                </a:solidFill>
                <a:latin typeface="Trebuchet MS"/>
                <a:sym typeface="Trebuchet MS"/>
              </a:rPr>
              <a:t>Captured Signal Demodulated</a:t>
            </a:r>
          </a:p>
        </p:txBody>
      </p:sp>
      <p:sp>
        <p:nvSpPr>
          <p:cNvPr id="8" name="TextBox 7">
            <a:extLst>
              <a:ext uri="{FF2B5EF4-FFF2-40B4-BE49-F238E27FC236}">
                <a16:creationId xmlns:a16="http://schemas.microsoft.com/office/drawing/2014/main" id="{F0F5B238-485A-D776-FC2B-5C9191D0CABA}"/>
              </a:ext>
            </a:extLst>
          </p:cNvPr>
          <p:cNvSpPr txBox="1"/>
          <p:nvPr/>
        </p:nvSpPr>
        <p:spPr>
          <a:xfrm>
            <a:off x="5349506" y="3324335"/>
            <a:ext cx="29737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Signal Strength Status Update 1</a:t>
            </a:r>
          </a:p>
        </p:txBody>
      </p:sp>
    </p:spTree>
    <p:extLst>
      <p:ext uri="{BB962C8B-B14F-4D97-AF65-F5344CB8AC3E}">
        <p14:creationId xmlns:p14="http://schemas.microsoft.com/office/powerpoint/2010/main" val="3589199166"/>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USAFA Standard">
  <a:themeElements>
    <a:clrScheme name="4_USAFA Standar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9B0860FE7AA240952B4D4866A5B65B" ma:contentTypeVersion="11" ma:contentTypeDescription="Create a new document." ma:contentTypeScope="" ma:versionID="885b2909c356337fdc79a251e75ab251">
  <xsd:schema xmlns:xsd="http://www.w3.org/2001/XMLSchema" xmlns:xs="http://www.w3.org/2001/XMLSchema" xmlns:p="http://schemas.microsoft.com/office/2006/metadata/properties" xmlns:ns2="008e7779-d191-4f89-8ba2-6d79fa753a71" xmlns:ns3="b4391d8c-6e0b-40e1-a9c9-cd08aa23cea3" targetNamespace="http://schemas.microsoft.com/office/2006/metadata/properties" ma:root="true" ma:fieldsID="8aa356998364fa0aa7b147df01bd1e91" ns2:_="" ns3:_="">
    <xsd:import namespace="008e7779-d191-4f89-8ba2-6d79fa753a71"/>
    <xsd:import namespace="b4391d8c-6e0b-40e1-a9c9-cd08aa23ce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e7779-d191-4f89-8ba2-6d79fa753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16a427a-858a-487d-80a3-21f23792e061"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391d8c-6e0b-40e1-a9c9-cd08aa23cea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8e7779-d191-4f89-8ba2-6d79fa753a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0A39F59-3F94-44D0-AA87-A15769E3A13A}">
  <ds:schemaRefs>
    <ds:schemaRef ds:uri="http://schemas.microsoft.com/sharepoint/v3/contenttype/forms"/>
  </ds:schemaRefs>
</ds:datastoreItem>
</file>

<file path=customXml/itemProps2.xml><?xml version="1.0" encoding="utf-8"?>
<ds:datastoreItem xmlns:ds="http://schemas.openxmlformats.org/officeDocument/2006/customXml" ds:itemID="{2B4D232E-A71D-4539-88CD-5A1CB51DF969}"/>
</file>

<file path=customXml/itemProps3.xml><?xml version="1.0" encoding="utf-8"?>
<ds:datastoreItem xmlns:ds="http://schemas.openxmlformats.org/officeDocument/2006/customXml" ds:itemID="{092BDFF5-02C9-4149-B6ED-8FF7D37ADAA9}">
  <ds:schemaRefs>
    <ds:schemaRef ds:uri="008e7779-d191-4f89-8ba2-6d79fa753a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20</Slides>
  <Notes>9</Notes>
  <HiddenSlides>0</HiddenSlide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Spearmint</vt:lpstr>
      <vt:lpstr>4_USAFA Standard</vt:lpstr>
      <vt:lpstr>PowerPoint Presentation</vt:lpstr>
      <vt:lpstr>Overview</vt:lpstr>
      <vt:lpstr>Executive Summary</vt:lpstr>
      <vt:lpstr>WPT Attack Vectors - Review</vt:lpstr>
      <vt:lpstr>Technical Discussion </vt:lpstr>
      <vt:lpstr>Motivation</vt:lpstr>
      <vt:lpstr>Problem Statement</vt:lpstr>
      <vt:lpstr>Methodology - Demodulation</vt:lpstr>
      <vt:lpstr>Packet Interception</vt:lpstr>
      <vt:lpstr>Packet Injection</vt:lpstr>
      <vt:lpstr>MatLab Demodulation</vt:lpstr>
      <vt:lpstr>TekScope Demodulation</vt:lpstr>
      <vt:lpstr>Python Demodulation</vt:lpstr>
      <vt:lpstr>Results</vt:lpstr>
      <vt:lpstr>Discussion</vt:lpstr>
      <vt:lpstr>Sprint Organization</vt:lpstr>
      <vt:lpstr>Sprint 3 Taskers and COAs</vt:lpstr>
      <vt:lpstr>Future Work</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Steven.Fulton@afacademy.af.edu</dc:creator>
  <cp:revision>6</cp:revision>
  <dcterms:modified xsi:type="dcterms:W3CDTF">2022-12-05T17:50:14Z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0x0101000B9B0860FE7AA240952B4D4866A5B65B</vt:lpwstr>
  </property>
  <property fmtid="{D5CDD505-2E9C-101B-9397-08002B2CF9AE}" pid="3" name="MediaServiceImageTags">
    <vt:lpwstr/>
  </property>
</Properties>
</file>